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2" r:id="rId3"/>
    <p:sldId id="263" r:id="rId4"/>
    <p:sldId id="270" r:id="rId5"/>
    <p:sldId id="264" r:id="rId6"/>
    <p:sldId id="269" r:id="rId7"/>
    <p:sldId id="265" r:id="rId8"/>
    <p:sldId id="268" r:id="rId9"/>
    <p:sldId id="273" r:id="rId10"/>
    <p:sldId id="274" r:id="rId11"/>
    <p:sldId id="266" r:id="rId12"/>
    <p:sldId id="267" r:id="rId13"/>
    <p:sldId id="271" r:id="rId14"/>
    <p:sldId id="27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F3515A1-C1E7-4FC5-B504-C54C569703F3}"/>
              </a:ext>
            </a:extLst>
          </p:cNvPr>
          <p:cNvSpPr>
            <a:spLocks noGrp="1"/>
          </p:cNvSpPr>
          <p:nvPr>
            <p:ph type="dt" sz="half" idx="10"/>
          </p:nvPr>
        </p:nvSpPr>
        <p:spPr/>
        <p:txBody>
          <a:bodyPr/>
          <a:lstStyle>
            <a:lvl1pPr>
              <a:defRPr/>
            </a:lvl1pPr>
          </a:lstStyle>
          <a:p>
            <a:pPr>
              <a:defRPr/>
            </a:pPr>
            <a:fld id="{9951F79A-FAE4-4106-8039-094AD741F888}" type="datetimeFigureOut">
              <a:rPr lang="en-US"/>
              <a:pPr>
                <a:defRPr/>
              </a:pPr>
              <a:t>3/14/2018</a:t>
            </a:fld>
            <a:endParaRPr lang="en-US"/>
          </a:p>
        </p:txBody>
      </p:sp>
      <p:sp>
        <p:nvSpPr>
          <p:cNvPr id="5" name="Footer Placeholder 4">
            <a:extLst>
              <a:ext uri="{FF2B5EF4-FFF2-40B4-BE49-F238E27FC236}">
                <a16:creationId xmlns:a16="http://schemas.microsoft.com/office/drawing/2014/main" id="{FCC22BF1-A0FC-475C-84CA-D22B80F8E2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D947F5-2449-42E1-A69B-C075C0FA6FB6}"/>
              </a:ext>
            </a:extLst>
          </p:cNvPr>
          <p:cNvSpPr>
            <a:spLocks noGrp="1"/>
          </p:cNvSpPr>
          <p:nvPr>
            <p:ph type="sldNum" sz="quarter" idx="12"/>
          </p:nvPr>
        </p:nvSpPr>
        <p:spPr/>
        <p:txBody>
          <a:bodyPr/>
          <a:lstStyle>
            <a:lvl1pPr>
              <a:defRPr/>
            </a:lvl1pPr>
          </a:lstStyle>
          <a:p>
            <a:fld id="{6A079E43-0F36-4EA8-8E71-2DEDEDA4A16D}" type="slidenum">
              <a:rPr lang="en-US" altLang="en-US"/>
              <a:pPr/>
              <a:t>‹#›</a:t>
            </a:fld>
            <a:endParaRPr lang="en-US" altLang="en-US"/>
          </a:p>
        </p:txBody>
      </p:sp>
    </p:spTree>
    <p:extLst>
      <p:ext uri="{BB962C8B-B14F-4D97-AF65-F5344CB8AC3E}">
        <p14:creationId xmlns:p14="http://schemas.microsoft.com/office/powerpoint/2010/main" val="2767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07DDD-06F5-4307-ACD0-ED21CA11FE44}"/>
              </a:ext>
            </a:extLst>
          </p:cNvPr>
          <p:cNvSpPr>
            <a:spLocks noGrp="1"/>
          </p:cNvSpPr>
          <p:nvPr>
            <p:ph type="dt" sz="half" idx="10"/>
          </p:nvPr>
        </p:nvSpPr>
        <p:spPr/>
        <p:txBody>
          <a:bodyPr/>
          <a:lstStyle>
            <a:lvl1pPr>
              <a:defRPr/>
            </a:lvl1pPr>
          </a:lstStyle>
          <a:p>
            <a:pPr>
              <a:defRPr/>
            </a:pPr>
            <a:fld id="{63448999-A03C-43D6-A0F8-0A6EA56D446B}" type="datetimeFigureOut">
              <a:rPr lang="en-US"/>
              <a:pPr>
                <a:defRPr/>
              </a:pPr>
              <a:t>3/14/2018</a:t>
            </a:fld>
            <a:endParaRPr lang="en-US"/>
          </a:p>
        </p:txBody>
      </p:sp>
      <p:sp>
        <p:nvSpPr>
          <p:cNvPr id="5" name="Footer Placeholder 4">
            <a:extLst>
              <a:ext uri="{FF2B5EF4-FFF2-40B4-BE49-F238E27FC236}">
                <a16:creationId xmlns:a16="http://schemas.microsoft.com/office/drawing/2014/main" id="{D3AFEEE0-F686-44C8-A3DE-4623845D6D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6D0CEF-B155-494C-82CD-84997C3DE6F5}"/>
              </a:ext>
            </a:extLst>
          </p:cNvPr>
          <p:cNvSpPr>
            <a:spLocks noGrp="1"/>
          </p:cNvSpPr>
          <p:nvPr>
            <p:ph type="sldNum" sz="quarter" idx="12"/>
          </p:nvPr>
        </p:nvSpPr>
        <p:spPr/>
        <p:txBody>
          <a:bodyPr/>
          <a:lstStyle>
            <a:lvl1pPr>
              <a:defRPr/>
            </a:lvl1pPr>
          </a:lstStyle>
          <a:p>
            <a:fld id="{A783853D-204B-4363-A1B7-1BA536DF7DDC}" type="slidenum">
              <a:rPr lang="en-US" altLang="en-US"/>
              <a:pPr/>
              <a:t>‹#›</a:t>
            </a:fld>
            <a:endParaRPr lang="en-US" altLang="en-US"/>
          </a:p>
        </p:txBody>
      </p:sp>
    </p:spTree>
    <p:extLst>
      <p:ext uri="{BB962C8B-B14F-4D97-AF65-F5344CB8AC3E}">
        <p14:creationId xmlns:p14="http://schemas.microsoft.com/office/powerpoint/2010/main" val="1757149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7E57C-360C-4918-BCCC-90D787100B3D}"/>
              </a:ext>
            </a:extLst>
          </p:cNvPr>
          <p:cNvSpPr>
            <a:spLocks noGrp="1"/>
          </p:cNvSpPr>
          <p:nvPr>
            <p:ph type="dt" sz="half" idx="10"/>
          </p:nvPr>
        </p:nvSpPr>
        <p:spPr/>
        <p:txBody>
          <a:bodyPr/>
          <a:lstStyle>
            <a:lvl1pPr>
              <a:defRPr/>
            </a:lvl1pPr>
          </a:lstStyle>
          <a:p>
            <a:pPr>
              <a:defRPr/>
            </a:pPr>
            <a:fld id="{F04D22FD-7F14-4447-AEF6-8E457D5BBFD9}" type="datetimeFigureOut">
              <a:rPr lang="en-US"/>
              <a:pPr>
                <a:defRPr/>
              </a:pPr>
              <a:t>3/14/2018</a:t>
            </a:fld>
            <a:endParaRPr lang="en-US"/>
          </a:p>
        </p:txBody>
      </p:sp>
      <p:sp>
        <p:nvSpPr>
          <p:cNvPr id="5" name="Footer Placeholder 4">
            <a:extLst>
              <a:ext uri="{FF2B5EF4-FFF2-40B4-BE49-F238E27FC236}">
                <a16:creationId xmlns:a16="http://schemas.microsoft.com/office/drawing/2014/main" id="{DEB68CB6-2FFC-48DD-B2A6-304ECFC991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DBBA47-641C-428C-BB99-53EB4AF44C31}"/>
              </a:ext>
            </a:extLst>
          </p:cNvPr>
          <p:cNvSpPr>
            <a:spLocks noGrp="1"/>
          </p:cNvSpPr>
          <p:nvPr>
            <p:ph type="sldNum" sz="quarter" idx="12"/>
          </p:nvPr>
        </p:nvSpPr>
        <p:spPr/>
        <p:txBody>
          <a:bodyPr/>
          <a:lstStyle>
            <a:lvl1pPr>
              <a:defRPr/>
            </a:lvl1pPr>
          </a:lstStyle>
          <a:p>
            <a:fld id="{A1E40746-5664-42E3-BBC3-9A4648ECAFA8}" type="slidenum">
              <a:rPr lang="en-US" altLang="en-US"/>
              <a:pPr/>
              <a:t>‹#›</a:t>
            </a:fld>
            <a:endParaRPr lang="en-US" altLang="en-US"/>
          </a:p>
        </p:txBody>
      </p:sp>
    </p:spTree>
    <p:extLst>
      <p:ext uri="{BB962C8B-B14F-4D97-AF65-F5344CB8AC3E}">
        <p14:creationId xmlns:p14="http://schemas.microsoft.com/office/powerpoint/2010/main" val="293734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4D164-A99D-4C6F-B9A9-265B2FCAAC80}"/>
              </a:ext>
            </a:extLst>
          </p:cNvPr>
          <p:cNvSpPr>
            <a:spLocks noGrp="1"/>
          </p:cNvSpPr>
          <p:nvPr>
            <p:ph type="dt" sz="half" idx="10"/>
          </p:nvPr>
        </p:nvSpPr>
        <p:spPr/>
        <p:txBody>
          <a:bodyPr/>
          <a:lstStyle>
            <a:lvl1pPr>
              <a:defRPr/>
            </a:lvl1pPr>
          </a:lstStyle>
          <a:p>
            <a:pPr>
              <a:defRPr/>
            </a:pPr>
            <a:fld id="{0BD9FE6F-1BEC-465B-ACEB-A6E43B0333E9}" type="datetimeFigureOut">
              <a:rPr lang="en-US"/>
              <a:pPr>
                <a:defRPr/>
              </a:pPr>
              <a:t>3/14/2018</a:t>
            </a:fld>
            <a:endParaRPr lang="en-US"/>
          </a:p>
        </p:txBody>
      </p:sp>
      <p:sp>
        <p:nvSpPr>
          <p:cNvPr id="5" name="Footer Placeholder 4">
            <a:extLst>
              <a:ext uri="{FF2B5EF4-FFF2-40B4-BE49-F238E27FC236}">
                <a16:creationId xmlns:a16="http://schemas.microsoft.com/office/drawing/2014/main" id="{07E64D90-98B2-4424-91BD-18809DD1DB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6BDF50-5CA7-4B5F-8F96-056C24810262}"/>
              </a:ext>
            </a:extLst>
          </p:cNvPr>
          <p:cNvSpPr>
            <a:spLocks noGrp="1"/>
          </p:cNvSpPr>
          <p:nvPr>
            <p:ph type="sldNum" sz="quarter" idx="12"/>
          </p:nvPr>
        </p:nvSpPr>
        <p:spPr/>
        <p:txBody>
          <a:bodyPr/>
          <a:lstStyle>
            <a:lvl1pPr>
              <a:defRPr/>
            </a:lvl1pPr>
          </a:lstStyle>
          <a:p>
            <a:fld id="{5B2BE876-83CD-405E-AF9B-115F15AEC046}" type="slidenum">
              <a:rPr lang="en-US" altLang="en-US"/>
              <a:pPr/>
              <a:t>‹#›</a:t>
            </a:fld>
            <a:endParaRPr lang="en-US" altLang="en-US"/>
          </a:p>
        </p:txBody>
      </p:sp>
    </p:spTree>
    <p:extLst>
      <p:ext uri="{BB962C8B-B14F-4D97-AF65-F5344CB8AC3E}">
        <p14:creationId xmlns:p14="http://schemas.microsoft.com/office/powerpoint/2010/main" val="264971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8A335-5B84-4C8E-BF2E-540322B4D524}"/>
              </a:ext>
            </a:extLst>
          </p:cNvPr>
          <p:cNvSpPr>
            <a:spLocks noGrp="1"/>
          </p:cNvSpPr>
          <p:nvPr>
            <p:ph type="dt" sz="half" idx="10"/>
          </p:nvPr>
        </p:nvSpPr>
        <p:spPr/>
        <p:txBody>
          <a:bodyPr/>
          <a:lstStyle>
            <a:lvl1pPr>
              <a:defRPr/>
            </a:lvl1pPr>
          </a:lstStyle>
          <a:p>
            <a:pPr>
              <a:defRPr/>
            </a:pPr>
            <a:fld id="{A1DD5CCE-DCA5-4218-A57A-82EE402AE1F4}" type="datetimeFigureOut">
              <a:rPr lang="en-US"/>
              <a:pPr>
                <a:defRPr/>
              </a:pPr>
              <a:t>3/14/2018</a:t>
            </a:fld>
            <a:endParaRPr lang="en-US"/>
          </a:p>
        </p:txBody>
      </p:sp>
      <p:sp>
        <p:nvSpPr>
          <p:cNvPr id="5" name="Footer Placeholder 4">
            <a:extLst>
              <a:ext uri="{FF2B5EF4-FFF2-40B4-BE49-F238E27FC236}">
                <a16:creationId xmlns:a16="http://schemas.microsoft.com/office/drawing/2014/main" id="{5CC1EE4C-27D5-4E4D-9C4D-5C55A3B718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A0C4FD-9C5B-4094-A325-8C60EFE4BD76}"/>
              </a:ext>
            </a:extLst>
          </p:cNvPr>
          <p:cNvSpPr>
            <a:spLocks noGrp="1"/>
          </p:cNvSpPr>
          <p:nvPr>
            <p:ph type="sldNum" sz="quarter" idx="12"/>
          </p:nvPr>
        </p:nvSpPr>
        <p:spPr/>
        <p:txBody>
          <a:bodyPr/>
          <a:lstStyle>
            <a:lvl1pPr>
              <a:defRPr/>
            </a:lvl1pPr>
          </a:lstStyle>
          <a:p>
            <a:fld id="{9D01E877-B605-4D2A-8C7D-2DD4D4BDE2B3}" type="slidenum">
              <a:rPr lang="en-US" altLang="en-US"/>
              <a:pPr/>
              <a:t>‹#›</a:t>
            </a:fld>
            <a:endParaRPr lang="en-US" altLang="en-US"/>
          </a:p>
        </p:txBody>
      </p:sp>
    </p:spTree>
    <p:extLst>
      <p:ext uri="{BB962C8B-B14F-4D97-AF65-F5344CB8AC3E}">
        <p14:creationId xmlns:p14="http://schemas.microsoft.com/office/powerpoint/2010/main" val="359736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B22692E-0CDF-4B01-8C06-51D36ADE0972}"/>
              </a:ext>
            </a:extLst>
          </p:cNvPr>
          <p:cNvSpPr>
            <a:spLocks noGrp="1"/>
          </p:cNvSpPr>
          <p:nvPr>
            <p:ph type="dt" sz="half" idx="10"/>
          </p:nvPr>
        </p:nvSpPr>
        <p:spPr/>
        <p:txBody>
          <a:bodyPr/>
          <a:lstStyle>
            <a:lvl1pPr>
              <a:defRPr/>
            </a:lvl1pPr>
          </a:lstStyle>
          <a:p>
            <a:pPr>
              <a:defRPr/>
            </a:pPr>
            <a:fld id="{121E19E7-F922-44DF-AE6E-5AC2688A16C9}" type="datetimeFigureOut">
              <a:rPr lang="en-US"/>
              <a:pPr>
                <a:defRPr/>
              </a:pPr>
              <a:t>3/14/2018</a:t>
            </a:fld>
            <a:endParaRPr lang="en-US"/>
          </a:p>
        </p:txBody>
      </p:sp>
      <p:sp>
        <p:nvSpPr>
          <p:cNvPr id="6" name="Footer Placeholder 4">
            <a:extLst>
              <a:ext uri="{FF2B5EF4-FFF2-40B4-BE49-F238E27FC236}">
                <a16:creationId xmlns:a16="http://schemas.microsoft.com/office/drawing/2014/main" id="{9CCCFD7F-F2C4-4645-B974-6D9849835B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D1615B-4A13-46F9-A347-AC221EEA2CF5}"/>
              </a:ext>
            </a:extLst>
          </p:cNvPr>
          <p:cNvSpPr>
            <a:spLocks noGrp="1"/>
          </p:cNvSpPr>
          <p:nvPr>
            <p:ph type="sldNum" sz="quarter" idx="12"/>
          </p:nvPr>
        </p:nvSpPr>
        <p:spPr/>
        <p:txBody>
          <a:bodyPr/>
          <a:lstStyle>
            <a:lvl1pPr>
              <a:defRPr/>
            </a:lvl1pPr>
          </a:lstStyle>
          <a:p>
            <a:fld id="{7A664AC3-DA2B-49AA-8189-EAC285686769}" type="slidenum">
              <a:rPr lang="en-US" altLang="en-US"/>
              <a:pPr/>
              <a:t>‹#›</a:t>
            </a:fld>
            <a:endParaRPr lang="en-US" altLang="en-US"/>
          </a:p>
        </p:txBody>
      </p:sp>
    </p:spTree>
    <p:extLst>
      <p:ext uri="{BB962C8B-B14F-4D97-AF65-F5344CB8AC3E}">
        <p14:creationId xmlns:p14="http://schemas.microsoft.com/office/powerpoint/2010/main" val="355082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724673C-2D24-4F94-ABB4-318AC9576379}"/>
              </a:ext>
            </a:extLst>
          </p:cNvPr>
          <p:cNvSpPr>
            <a:spLocks noGrp="1"/>
          </p:cNvSpPr>
          <p:nvPr>
            <p:ph type="dt" sz="half" idx="10"/>
          </p:nvPr>
        </p:nvSpPr>
        <p:spPr/>
        <p:txBody>
          <a:bodyPr/>
          <a:lstStyle>
            <a:lvl1pPr>
              <a:defRPr/>
            </a:lvl1pPr>
          </a:lstStyle>
          <a:p>
            <a:pPr>
              <a:defRPr/>
            </a:pPr>
            <a:fld id="{EF3813CE-302D-4166-B85C-1E520F15E003}" type="datetimeFigureOut">
              <a:rPr lang="en-US"/>
              <a:pPr>
                <a:defRPr/>
              </a:pPr>
              <a:t>3/14/2018</a:t>
            </a:fld>
            <a:endParaRPr lang="en-US"/>
          </a:p>
        </p:txBody>
      </p:sp>
      <p:sp>
        <p:nvSpPr>
          <p:cNvPr id="8" name="Footer Placeholder 4">
            <a:extLst>
              <a:ext uri="{FF2B5EF4-FFF2-40B4-BE49-F238E27FC236}">
                <a16:creationId xmlns:a16="http://schemas.microsoft.com/office/drawing/2014/main" id="{055205D8-B005-415C-8030-232635EE13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C6F3FC1-F133-401E-ABA5-73C50FA0592C}"/>
              </a:ext>
            </a:extLst>
          </p:cNvPr>
          <p:cNvSpPr>
            <a:spLocks noGrp="1"/>
          </p:cNvSpPr>
          <p:nvPr>
            <p:ph type="sldNum" sz="quarter" idx="12"/>
          </p:nvPr>
        </p:nvSpPr>
        <p:spPr/>
        <p:txBody>
          <a:bodyPr/>
          <a:lstStyle>
            <a:lvl1pPr>
              <a:defRPr/>
            </a:lvl1pPr>
          </a:lstStyle>
          <a:p>
            <a:fld id="{DD81D06F-0B28-4340-B7EF-D3956ADBD9EE}" type="slidenum">
              <a:rPr lang="en-US" altLang="en-US"/>
              <a:pPr/>
              <a:t>‹#›</a:t>
            </a:fld>
            <a:endParaRPr lang="en-US" altLang="en-US"/>
          </a:p>
        </p:txBody>
      </p:sp>
    </p:spTree>
    <p:extLst>
      <p:ext uri="{BB962C8B-B14F-4D97-AF65-F5344CB8AC3E}">
        <p14:creationId xmlns:p14="http://schemas.microsoft.com/office/powerpoint/2010/main" val="387564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70B98DF-AF57-4F10-BF39-9B8CED024AD8}"/>
              </a:ext>
            </a:extLst>
          </p:cNvPr>
          <p:cNvSpPr>
            <a:spLocks noGrp="1"/>
          </p:cNvSpPr>
          <p:nvPr>
            <p:ph type="dt" sz="half" idx="10"/>
          </p:nvPr>
        </p:nvSpPr>
        <p:spPr/>
        <p:txBody>
          <a:bodyPr/>
          <a:lstStyle>
            <a:lvl1pPr>
              <a:defRPr/>
            </a:lvl1pPr>
          </a:lstStyle>
          <a:p>
            <a:pPr>
              <a:defRPr/>
            </a:pPr>
            <a:fld id="{0A51A91D-09E3-4FBB-A448-CCA59FD7F56F}" type="datetimeFigureOut">
              <a:rPr lang="en-US"/>
              <a:pPr>
                <a:defRPr/>
              </a:pPr>
              <a:t>3/14/2018</a:t>
            </a:fld>
            <a:endParaRPr lang="en-US"/>
          </a:p>
        </p:txBody>
      </p:sp>
      <p:sp>
        <p:nvSpPr>
          <p:cNvPr id="4" name="Footer Placeholder 4">
            <a:extLst>
              <a:ext uri="{FF2B5EF4-FFF2-40B4-BE49-F238E27FC236}">
                <a16:creationId xmlns:a16="http://schemas.microsoft.com/office/drawing/2014/main" id="{F9F64EB7-5400-4B4F-B5F3-7F4B0EA4315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01DB0B-E76D-47D4-B7F2-EF91554C4850}"/>
              </a:ext>
            </a:extLst>
          </p:cNvPr>
          <p:cNvSpPr>
            <a:spLocks noGrp="1"/>
          </p:cNvSpPr>
          <p:nvPr>
            <p:ph type="sldNum" sz="quarter" idx="12"/>
          </p:nvPr>
        </p:nvSpPr>
        <p:spPr/>
        <p:txBody>
          <a:bodyPr/>
          <a:lstStyle>
            <a:lvl1pPr>
              <a:defRPr/>
            </a:lvl1pPr>
          </a:lstStyle>
          <a:p>
            <a:fld id="{0A66653D-BDB5-4CCB-823E-2F1885735D3F}" type="slidenum">
              <a:rPr lang="en-US" altLang="en-US"/>
              <a:pPr/>
              <a:t>‹#›</a:t>
            </a:fld>
            <a:endParaRPr lang="en-US" altLang="en-US"/>
          </a:p>
        </p:txBody>
      </p:sp>
    </p:spTree>
    <p:extLst>
      <p:ext uri="{BB962C8B-B14F-4D97-AF65-F5344CB8AC3E}">
        <p14:creationId xmlns:p14="http://schemas.microsoft.com/office/powerpoint/2010/main" val="197700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A8C754-17BF-4D80-BAC3-E91598F990A5}"/>
              </a:ext>
            </a:extLst>
          </p:cNvPr>
          <p:cNvSpPr>
            <a:spLocks noGrp="1"/>
          </p:cNvSpPr>
          <p:nvPr>
            <p:ph type="dt" sz="half" idx="10"/>
          </p:nvPr>
        </p:nvSpPr>
        <p:spPr/>
        <p:txBody>
          <a:bodyPr/>
          <a:lstStyle>
            <a:lvl1pPr>
              <a:defRPr/>
            </a:lvl1pPr>
          </a:lstStyle>
          <a:p>
            <a:pPr>
              <a:defRPr/>
            </a:pPr>
            <a:fld id="{F1BFBD8C-E31B-4CCF-9828-81AD27D6EC9C}" type="datetimeFigureOut">
              <a:rPr lang="en-US"/>
              <a:pPr>
                <a:defRPr/>
              </a:pPr>
              <a:t>3/14/2018</a:t>
            </a:fld>
            <a:endParaRPr lang="en-US"/>
          </a:p>
        </p:txBody>
      </p:sp>
      <p:sp>
        <p:nvSpPr>
          <p:cNvPr id="3" name="Footer Placeholder 4">
            <a:extLst>
              <a:ext uri="{FF2B5EF4-FFF2-40B4-BE49-F238E27FC236}">
                <a16:creationId xmlns:a16="http://schemas.microsoft.com/office/drawing/2014/main" id="{BB7696B1-D757-4C38-8A1D-9ECD7AF690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E3FEB86-8B81-4F57-ADEF-1A3F9B42D80B}"/>
              </a:ext>
            </a:extLst>
          </p:cNvPr>
          <p:cNvSpPr>
            <a:spLocks noGrp="1"/>
          </p:cNvSpPr>
          <p:nvPr>
            <p:ph type="sldNum" sz="quarter" idx="12"/>
          </p:nvPr>
        </p:nvSpPr>
        <p:spPr/>
        <p:txBody>
          <a:bodyPr/>
          <a:lstStyle>
            <a:lvl1pPr>
              <a:defRPr/>
            </a:lvl1pPr>
          </a:lstStyle>
          <a:p>
            <a:fld id="{1A158048-A466-48F4-A923-4E811F64BA1E}" type="slidenum">
              <a:rPr lang="en-US" altLang="en-US"/>
              <a:pPr/>
              <a:t>‹#›</a:t>
            </a:fld>
            <a:endParaRPr lang="en-US" altLang="en-US"/>
          </a:p>
        </p:txBody>
      </p:sp>
    </p:spTree>
    <p:extLst>
      <p:ext uri="{BB962C8B-B14F-4D97-AF65-F5344CB8AC3E}">
        <p14:creationId xmlns:p14="http://schemas.microsoft.com/office/powerpoint/2010/main" val="13465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A36215-3F26-488E-AF49-E4A44CE5761D}"/>
              </a:ext>
            </a:extLst>
          </p:cNvPr>
          <p:cNvSpPr>
            <a:spLocks noGrp="1"/>
          </p:cNvSpPr>
          <p:nvPr>
            <p:ph type="dt" sz="half" idx="10"/>
          </p:nvPr>
        </p:nvSpPr>
        <p:spPr/>
        <p:txBody>
          <a:bodyPr/>
          <a:lstStyle>
            <a:lvl1pPr>
              <a:defRPr/>
            </a:lvl1pPr>
          </a:lstStyle>
          <a:p>
            <a:pPr>
              <a:defRPr/>
            </a:pPr>
            <a:fld id="{96506C83-A509-4980-9C5F-A8AF2CA955B3}" type="datetimeFigureOut">
              <a:rPr lang="en-US"/>
              <a:pPr>
                <a:defRPr/>
              </a:pPr>
              <a:t>3/14/2018</a:t>
            </a:fld>
            <a:endParaRPr lang="en-US"/>
          </a:p>
        </p:txBody>
      </p:sp>
      <p:sp>
        <p:nvSpPr>
          <p:cNvPr id="6" name="Footer Placeholder 4">
            <a:extLst>
              <a:ext uri="{FF2B5EF4-FFF2-40B4-BE49-F238E27FC236}">
                <a16:creationId xmlns:a16="http://schemas.microsoft.com/office/drawing/2014/main" id="{8F05E779-3F88-4817-98A3-60A81BF213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37316C-ABFC-4774-8245-F811FBB088D1}"/>
              </a:ext>
            </a:extLst>
          </p:cNvPr>
          <p:cNvSpPr>
            <a:spLocks noGrp="1"/>
          </p:cNvSpPr>
          <p:nvPr>
            <p:ph type="sldNum" sz="quarter" idx="12"/>
          </p:nvPr>
        </p:nvSpPr>
        <p:spPr/>
        <p:txBody>
          <a:bodyPr/>
          <a:lstStyle>
            <a:lvl1pPr>
              <a:defRPr/>
            </a:lvl1pPr>
          </a:lstStyle>
          <a:p>
            <a:fld id="{FCE8BA5C-AE15-43AF-B249-48220B649D60}" type="slidenum">
              <a:rPr lang="en-US" altLang="en-US"/>
              <a:pPr/>
              <a:t>‹#›</a:t>
            </a:fld>
            <a:endParaRPr lang="en-US" altLang="en-US"/>
          </a:p>
        </p:txBody>
      </p:sp>
    </p:spTree>
    <p:extLst>
      <p:ext uri="{BB962C8B-B14F-4D97-AF65-F5344CB8AC3E}">
        <p14:creationId xmlns:p14="http://schemas.microsoft.com/office/powerpoint/2010/main" val="56032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D6C604A-22E8-4E9D-91BF-4F24918448E2}"/>
              </a:ext>
            </a:extLst>
          </p:cNvPr>
          <p:cNvSpPr>
            <a:spLocks noGrp="1"/>
          </p:cNvSpPr>
          <p:nvPr>
            <p:ph type="dt" sz="half" idx="10"/>
          </p:nvPr>
        </p:nvSpPr>
        <p:spPr/>
        <p:txBody>
          <a:bodyPr/>
          <a:lstStyle>
            <a:lvl1pPr>
              <a:defRPr/>
            </a:lvl1pPr>
          </a:lstStyle>
          <a:p>
            <a:pPr>
              <a:defRPr/>
            </a:pPr>
            <a:fld id="{E945B7AC-3CD9-47F5-9531-827F5B1F1132}" type="datetimeFigureOut">
              <a:rPr lang="en-US"/>
              <a:pPr>
                <a:defRPr/>
              </a:pPr>
              <a:t>3/14/2018</a:t>
            </a:fld>
            <a:endParaRPr lang="en-US"/>
          </a:p>
        </p:txBody>
      </p:sp>
      <p:sp>
        <p:nvSpPr>
          <p:cNvPr id="6" name="Footer Placeholder 4">
            <a:extLst>
              <a:ext uri="{FF2B5EF4-FFF2-40B4-BE49-F238E27FC236}">
                <a16:creationId xmlns:a16="http://schemas.microsoft.com/office/drawing/2014/main" id="{B93BB369-355A-4BF0-8046-6D46E0791F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E74D7F-ED9A-454C-904A-C9AF2648500B}"/>
              </a:ext>
            </a:extLst>
          </p:cNvPr>
          <p:cNvSpPr>
            <a:spLocks noGrp="1"/>
          </p:cNvSpPr>
          <p:nvPr>
            <p:ph type="sldNum" sz="quarter" idx="12"/>
          </p:nvPr>
        </p:nvSpPr>
        <p:spPr/>
        <p:txBody>
          <a:bodyPr/>
          <a:lstStyle>
            <a:lvl1pPr>
              <a:defRPr/>
            </a:lvl1pPr>
          </a:lstStyle>
          <a:p>
            <a:fld id="{1DCC172F-94A4-4EC4-968B-9416907AC2AB}" type="slidenum">
              <a:rPr lang="en-US" altLang="en-US"/>
              <a:pPr/>
              <a:t>‹#›</a:t>
            </a:fld>
            <a:endParaRPr lang="en-US" altLang="en-US"/>
          </a:p>
        </p:txBody>
      </p:sp>
    </p:spTree>
    <p:extLst>
      <p:ext uri="{BB962C8B-B14F-4D97-AF65-F5344CB8AC3E}">
        <p14:creationId xmlns:p14="http://schemas.microsoft.com/office/powerpoint/2010/main" val="221441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29CF5F-4DC5-4BC1-99AB-8580B851481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57C157C-5C9D-4968-87D4-64785475D07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EEF4EB2-2087-4DE8-A16C-901B8E3BB98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D8255EF-BEBE-4A71-80B0-5048670CE632}" type="datetimeFigureOut">
              <a:rPr lang="en-US"/>
              <a:pPr>
                <a:defRPr/>
              </a:pPr>
              <a:t>3/14/2018</a:t>
            </a:fld>
            <a:endParaRPr lang="en-US"/>
          </a:p>
        </p:txBody>
      </p:sp>
      <p:sp>
        <p:nvSpPr>
          <p:cNvPr id="5" name="Footer Placeholder 4">
            <a:extLst>
              <a:ext uri="{FF2B5EF4-FFF2-40B4-BE49-F238E27FC236}">
                <a16:creationId xmlns:a16="http://schemas.microsoft.com/office/drawing/2014/main" id="{CD21C273-9641-47DB-B964-C321B26C604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C8B29A5-598A-40A8-B3E8-6F5D008E595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69A4443-5626-407A-B56B-FF3F02E78F1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freespeech.vo.llnwd.net/o25/pub/images/inflation.jpg">
            <a:extLst>
              <a:ext uri="{FF2B5EF4-FFF2-40B4-BE49-F238E27FC236}">
                <a16:creationId xmlns:a16="http://schemas.microsoft.com/office/drawing/2014/main" id="{F1DEDE72-2819-4181-9118-BC271829B562}"/>
              </a:ext>
            </a:extLst>
          </p:cNvPr>
          <p:cNvPicPr>
            <a:picLocks noChangeAspect="1" noChangeArrowheads="1"/>
          </p:cNvPicPr>
          <p:nvPr/>
        </p:nvPicPr>
        <p:blipFill>
          <a:blip r:embed="rId2"/>
          <a:srcRect l="11586" r="1522" b="3511"/>
          <a:stretch>
            <a:fillRect/>
          </a:stretch>
        </p:blipFill>
        <p:spPr bwMode="auto">
          <a:xfrm>
            <a:off x="152400" y="685800"/>
            <a:ext cx="4572000" cy="6019800"/>
          </a:xfrm>
          <a:prstGeom prst="rect">
            <a:avLst/>
          </a:prstGeom>
          <a:noFill/>
          <a:effectLst>
            <a:outerShdw blurRad="76200" dir="18900000" sy="23000" kx="-1200000" algn="bl" rotWithShape="0">
              <a:prstClr val="black">
                <a:alpha val="20000"/>
              </a:prstClr>
            </a:outerShdw>
          </a:effectLst>
        </p:spPr>
      </p:pic>
      <p:sp>
        <p:nvSpPr>
          <p:cNvPr id="5" name="TextBox 4">
            <a:extLst>
              <a:ext uri="{FF2B5EF4-FFF2-40B4-BE49-F238E27FC236}">
                <a16:creationId xmlns:a16="http://schemas.microsoft.com/office/drawing/2014/main" id="{98C99A30-ED2B-40BB-937C-263C37D4104D}"/>
              </a:ext>
            </a:extLst>
          </p:cNvPr>
          <p:cNvSpPr txBox="1"/>
          <p:nvPr/>
        </p:nvSpPr>
        <p:spPr>
          <a:xfrm>
            <a:off x="4724400" y="228600"/>
            <a:ext cx="4419600" cy="923330"/>
          </a:xfrm>
          <a:prstGeom prst="rect">
            <a:avLst/>
          </a:prstGeom>
          <a:noFill/>
        </p:spPr>
        <p:txBody>
          <a:bodyPr>
            <a:spAutoFit/>
          </a:bodyPr>
          <a:lstStyle/>
          <a:p>
            <a:pPr algn="ctr" fontAlgn="auto">
              <a:spcBef>
                <a:spcPts val="0"/>
              </a:spcBef>
              <a:spcAft>
                <a:spcPts val="0"/>
              </a:spcAft>
              <a:defRPr/>
            </a:pPr>
            <a:r>
              <a:rPr lang="en-US" sz="5400" dirty="0">
                <a:effectLst>
                  <a:glow rad="101600">
                    <a:schemeClr val="accent3">
                      <a:satMod val="175000"/>
                      <a:alpha val="40000"/>
                    </a:schemeClr>
                  </a:glow>
                </a:effectLst>
                <a:latin typeface="Arial Black" pitchFamily="34" charset="0"/>
              </a:rPr>
              <a:t>Warm Up</a:t>
            </a:r>
          </a:p>
        </p:txBody>
      </p:sp>
      <p:sp>
        <p:nvSpPr>
          <p:cNvPr id="2052" name="TextBox 5">
            <a:extLst>
              <a:ext uri="{FF2B5EF4-FFF2-40B4-BE49-F238E27FC236}">
                <a16:creationId xmlns:a16="http://schemas.microsoft.com/office/drawing/2014/main" id="{D90C7C81-BBC4-4104-8348-AFEEC52C3E55}"/>
              </a:ext>
            </a:extLst>
          </p:cNvPr>
          <p:cNvSpPr txBox="1">
            <a:spLocks noChangeArrowheads="1"/>
          </p:cNvSpPr>
          <p:nvPr/>
        </p:nvSpPr>
        <p:spPr bwMode="auto">
          <a:xfrm>
            <a:off x="4800600" y="990600"/>
            <a:ext cx="434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C00000"/>
                </a:solidFill>
                <a:latin typeface="Times New Roman" panose="02020603050405020304" pitchFamily="18" charset="0"/>
                <a:cs typeface="Times New Roman" panose="02020603050405020304" pitchFamily="18" charset="0"/>
              </a:rPr>
              <a:t>These children are playing with Marks, which was the German currency during the Weimar Republic.</a:t>
            </a:r>
          </a:p>
        </p:txBody>
      </p:sp>
      <p:sp>
        <p:nvSpPr>
          <p:cNvPr id="7" name="TextBox 6">
            <a:extLst>
              <a:ext uri="{FF2B5EF4-FFF2-40B4-BE49-F238E27FC236}">
                <a16:creationId xmlns:a16="http://schemas.microsoft.com/office/drawing/2014/main" id="{B2D51C5A-5DA1-4446-9C4F-4B9408EA93B0}"/>
              </a:ext>
            </a:extLst>
          </p:cNvPr>
          <p:cNvSpPr txBox="1"/>
          <p:nvPr/>
        </p:nvSpPr>
        <p:spPr>
          <a:xfrm>
            <a:off x="5029200" y="2286000"/>
            <a:ext cx="3886200" cy="3477875"/>
          </a:xfrm>
          <a:prstGeom prst="rect">
            <a:avLst/>
          </a:prstGeom>
          <a:noFill/>
        </p:spPr>
        <p:txBody>
          <a:bodyPr>
            <a:spAutoFit/>
          </a:bodyPr>
          <a:lstStyle/>
          <a:p>
            <a:pPr marL="342900" indent="-342900" fontAlgn="auto">
              <a:spcBef>
                <a:spcPts val="0"/>
              </a:spcBef>
              <a:spcAft>
                <a:spcPts val="0"/>
              </a:spcAft>
              <a:buFontTx/>
              <a:buAutoNum type="arabicPeriod"/>
              <a:defRPr/>
            </a:pPr>
            <a:r>
              <a:rPr lang="en-US" sz="2200" dirty="0">
                <a:effectLst>
                  <a:glow rad="63500">
                    <a:schemeClr val="accent6">
                      <a:satMod val="175000"/>
                      <a:alpha val="40000"/>
                    </a:schemeClr>
                  </a:glow>
                </a:effectLst>
                <a:latin typeface="Arial Black" pitchFamily="34" charset="0"/>
              </a:rPr>
              <a:t>What does this picture tell you about the value of the Mark?</a:t>
            </a:r>
          </a:p>
          <a:p>
            <a:pPr marL="342900" indent="-342900" fontAlgn="auto">
              <a:spcBef>
                <a:spcPts val="0"/>
              </a:spcBef>
              <a:spcAft>
                <a:spcPts val="0"/>
              </a:spcAft>
              <a:buFontTx/>
              <a:buAutoNum type="arabicPeriod"/>
              <a:defRPr/>
            </a:pPr>
            <a:endParaRPr lang="en-US" sz="2200" dirty="0">
              <a:effectLst>
                <a:glow rad="63500">
                  <a:schemeClr val="accent6">
                    <a:satMod val="175000"/>
                    <a:alpha val="40000"/>
                  </a:schemeClr>
                </a:glow>
              </a:effectLst>
              <a:latin typeface="Arial Black" pitchFamily="34" charset="0"/>
            </a:endParaRPr>
          </a:p>
          <a:p>
            <a:pPr marL="342900" indent="-342900" fontAlgn="auto">
              <a:spcBef>
                <a:spcPts val="0"/>
              </a:spcBef>
              <a:spcAft>
                <a:spcPts val="0"/>
              </a:spcAft>
              <a:buFontTx/>
              <a:buAutoNum type="arabicPeriod"/>
              <a:defRPr/>
            </a:pPr>
            <a:r>
              <a:rPr lang="en-US" sz="2200" dirty="0">
                <a:effectLst>
                  <a:glow rad="63500">
                    <a:schemeClr val="accent6">
                      <a:satMod val="175000"/>
                      <a:alpha val="40000"/>
                    </a:schemeClr>
                  </a:glow>
                </a:effectLst>
                <a:latin typeface="Arial Black" pitchFamily="34" charset="0"/>
              </a:rPr>
              <a:t>How did this happen?</a:t>
            </a:r>
          </a:p>
          <a:p>
            <a:pPr marL="342900" indent="-342900" fontAlgn="auto">
              <a:spcBef>
                <a:spcPts val="0"/>
              </a:spcBef>
              <a:spcAft>
                <a:spcPts val="0"/>
              </a:spcAft>
              <a:buFontTx/>
              <a:buAutoNum type="arabicPeriod"/>
              <a:defRPr/>
            </a:pPr>
            <a:endParaRPr lang="en-US" sz="2200" dirty="0">
              <a:effectLst>
                <a:glow rad="63500">
                  <a:schemeClr val="accent6">
                    <a:satMod val="175000"/>
                    <a:alpha val="40000"/>
                  </a:schemeClr>
                </a:glow>
              </a:effectLst>
              <a:latin typeface="Arial Black" pitchFamily="34" charset="0"/>
            </a:endParaRPr>
          </a:p>
          <a:p>
            <a:pPr marL="342900" indent="-342900" fontAlgn="auto">
              <a:spcBef>
                <a:spcPts val="0"/>
              </a:spcBef>
              <a:spcAft>
                <a:spcPts val="0"/>
              </a:spcAft>
              <a:buFontTx/>
              <a:buAutoNum type="arabicPeriod"/>
              <a:defRPr/>
            </a:pPr>
            <a:r>
              <a:rPr lang="en-US" sz="2200" dirty="0">
                <a:effectLst>
                  <a:glow rad="63500">
                    <a:schemeClr val="accent6">
                      <a:satMod val="175000"/>
                      <a:alpha val="40000"/>
                    </a:schemeClr>
                  </a:glow>
                </a:effectLst>
                <a:latin typeface="Arial Black" pitchFamily="34" charset="0"/>
              </a:rPr>
              <a:t>Explain how you think people in Germany felt about this.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imelifeblog.files.wordpress.com/2013/01/18_16-3.jpg?w=735">
            <a:extLst>
              <a:ext uri="{FF2B5EF4-FFF2-40B4-BE49-F238E27FC236}">
                <a16:creationId xmlns:a16="http://schemas.microsoft.com/office/drawing/2014/main" id="{341A95B2-57A0-4A24-894E-93A27E1A5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astern_Hem">
            <a:extLst>
              <a:ext uri="{FF2B5EF4-FFF2-40B4-BE49-F238E27FC236}">
                <a16:creationId xmlns:a16="http://schemas.microsoft.com/office/drawing/2014/main" id="{FCC73F33-DB53-4388-8B1B-85CDD4D8309E}"/>
              </a:ext>
            </a:extLst>
          </p:cNvPr>
          <p:cNvPicPr>
            <a:picLocks noChangeAspect="1" noChangeArrowheads="1"/>
          </p:cNvPicPr>
          <p:nvPr/>
        </p:nvPicPr>
        <p:blipFill>
          <a:blip r:embed="rId2" cstate="print">
            <a:duotone>
              <a:schemeClr val="accent1">
                <a:shade val="45000"/>
                <a:satMod val="135000"/>
              </a:schemeClr>
              <a:prstClr val="white"/>
            </a:duotone>
          </a:blip>
          <a:srcRect l="40899" r="4197"/>
          <a:stretch>
            <a:fillRect/>
          </a:stretch>
        </p:blipFill>
        <p:spPr bwMode="auto">
          <a:xfrm>
            <a:off x="0" y="0"/>
            <a:ext cx="7467600" cy="6855186"/>
          </a:xfrm>
          <a:prstGeom prst="rect">
            <a:avLst/>
          </a:prstGeom>
          <a:noFill/>
          <a:ln w="9525">
            <a:noFill/>
            <a:miter lim="800000"/>
            <a:headEnd/>
            <a:tailEnd/>
          </a:ln>
        </p:spPr>
      </p:pic>
      <p:sp>
        <p:nvSpPr>
          <p:cNvPr id="14" name="Freeform 13">
            <a:extLst>
              <a:ext uri="{FF2B5EF4-FFF2-40B4-BE49-F238E27FC236}">
                <a16:creationId xmlns:a16="http://schemas.microsoft.com/office/drawing/2014/main" id="{8B6E4D57-730C-4B02-A556-4ECF0969267F}"/>
              </a:ext>
            </a:extLst>
          </p:cNvPr>
          <p:cNvSpPr/>
          <p:nvPr/>
        </p:nvSpPr>
        <p:spPr>
          <a:xfrm>
            <a:off x="-152400" y="-152400"/>
            <a:ext cx="5110163" cy="3306763"/>
          </a:xfrm>
          <a:custGeom>
            <a:avLst/>
            <a:gdLst>
              <a:gd name="connsiteX0" fmla="*/ 157493 w 5110054"/>
              <a:gd name="connsiteY0" fmla="*/ 928468 h 3306102"/>
              <a:gd name="connsiteX1" fmla="*/ 157493 w 5110054"/>
              <a:gd name="connsiteY1" fmla="*/ 928468 h 3306102"/>
              <a:gd name="connsiteX2" fmla="*/ 143425 w 5110054"/>
              <a:gd name="connsiteY2" fmla="*/ 1111348 h 3306102"/>
              <a:gd name="connsiteX3" fmla="*/ 129357 w 5110054"/>
              <a:gd name="connsiteY3" fmla="*/ 1181687 h 3306102"/>
              <a:gd name="connsiteX4" fmla="*/ 101222 w 5110054"/>
              <a:gd name="connsiteY4" fmla="*/ 1519311 h 3306102"/>
              <a:gd name="connsiteX5" fmla="*/ 115290 w 5110054"/>
              <a:gd name="connsiteY5" fmla="*/ 2700997 h 3306102"/>
              <a:gd name="connsiteX6" fmla="*/ 129357 w 5110054"/>
              <a:gd name="connsiteY6" fmla="*/ 2785403 h 3306102"/>
              <a:gd name="connsiteX7" fmla="*/ 185628 w 5110054"/>
              <a:gd name="connsiteY7" fmla="*/ 3249637 h 3306102"/>
              <a:gd name="connsiteX8" fmla="*/ 213763 w 5110054"/>
              <a:gd name="connsiteY8" fmla="*/ 3277773 h 3306102"/>
              <a:gd name="connsiteX9" fmla="*/ 354440 w 5110054"/>
              <a:gd name="connsiteY9" fmla="*/ 3277773 h 3306102"/>
              <a:gd name="connsiteX10" fmla="*/ 368508 w 5110054"/>
              <a:gd name="connsiteY10" fmla="*/ 3221502 h 3306102"/>
              <a:gd name="connsiteX11" fmla="*/ 382576 w 5110054"/>
              <a:gd name="connsiteY11" fmla="*/ 3179299 h 3306102"/>
              <a:gd name="connsiteX12" fmla="*/ 410711 w 5110054"/>
              <a:gd name="connsiteY12" fmla="*/ 3066757 h 3306102"/>
              <a:gd name="connsiteX13" fmla="*/ 481050 w 5110054"/>
              <a:gd name="connsiteY13" fmla="*/ 2982351 h 3306102"/>
              <a:gd name="connsiteX14" fmla="*/ 495117 w 5110054"/>
              <a:gd name="connsiteY14" fmla="*/ 2940148 h 3306102"/>
              <a:gd name="connsiteX15" fmla="*/ 579523 w 5110054"/>
              <a:gd name="connsiteY15" fmla="*/ 2897945 h 3306102"/>
              <a:gd name="connsiteX16" fmla="*/ 607659 w 5110054"/>
              <a:gd name="connsiteY16" fmla="*/ 2855742 h 3306102"/>
              <a:gd name="connsiteX17" fmla="*/ 663930 w 5110054"/>
              <a:gd name="connsiteY17" fmla="*/ 2813539 h 3306102"/>
              <a:gd name="connsiteX18" fmla="*/ 706133 w 5110054"/>
              <a:gd name="connsiteY18" fmla="*/ 2785403 h 3306102"/>
              <a:gd name="connsiteX19" fmla="*/ 804607 w 5110054"/>
              <a:gd name="connsiteY19" fmla="*/ 2743200 h 3306102"/>
              <a:gd name="connsiteX20" fmla="*/ 917148 w 5110054"/>
              <a:gd name="connsiteY20" fmla="*/ 2715065 h 3306102"/>
              <a:gd name="connsiteX21" fmla="*/ 1043757 w 5110054"/>
              <a:gd name="connsiteY21" fmla="*/ 2743200 h 3306102"/>
              <a:gd name="connsiteX22" fmla="*/ 1100028 w 5110054"/>
              <a:gd name="connsiteY22" fmla="*/ 2757268 h 3306102"/>
              <a:gd name="connsiteX23" fmla="*/ 1212570 w 5110054"/>
              <a:gd name="connsiteY23" fmla="*/ 2813539 h 3306102"/>
              <a:gd name="connsiteX24" fmla="*/ 1311043 w 5110054"/>
              <a:gd name="connsiteY24" fmla="*/ 2883877 h 3306102"/>
              <a:gd name="connsiteX25" fmla="*/ 1395450 w 5110054"/>
              <a:gd name="connsiteY25" fmla="*/ 2926080 h 3306102"/>
              <a:gd name="connsiteX26" fmla="*/ 1423585 w 5110054"/>
              <a:gd name="connsiteY26" fmla="*/ 2968283 h 3306102"/>
              <a:gd name="connsiteX27" fmla="*/ 1507991 w 5110054"/>
              <a:gd name="connsiteY27" fmla="*/ 3024554 h 3306102"/>
              <a:gd name="connsiteX28" fmla="*/ 1592397 w 5110054"/>
              <a:gd name="connsiteY28" fmla="*/ 3066757 h 3306102"/>
              <a:gd name="connsiteX29" fmla="*/ 1662736 w 5110054"/>
              <a:gd name="connsiteY29" fmla="*/ 3123028 h 3306102"/>
              <a:gd name="connsiteX30" fmla="*/ 1747142 w 5110054"/>
              <a:gd name="connsiteY30" fmla="*/ 3165231 h 3306102"/>
              <a:gd name="connsiteX31" fmla="*/ 1775277 w 5110054"/>
              <a:gd name="connsiteY31" fmla="*/ 3193367 h 3306102"/>
              <a:gd name="connsiteX32" fmla="*/ 1817480 w 5110054"/>
              <a:gd name="connsiteY32" fmla="*/ 3221502 h 3306102"/>
              <a:gd name="connsiteX33" fmla="*/ 1887819 w 5110054"/>
              <a:gd name="connsiteY33" fmla="*/ 3277773 h 3306102"/>
              <a:gd name="connsiteX34" fmla="*/ 1944090 w 5110054"/>
              <a:gd name="connsiteY34" fmla="*/ 3291840 h 3306102"/>
              <a:gd name="connsiteX35" fmla="*/ 1986293 w 5110054"/>
              <a:gd name="connsiteY35" fmla="*/ 3305908 h 3306102"/>
              <a:gd name="connsiteX36" fmla="*/ 2239511 w 5110054"/>
              <a:gd name="connsiteY36" fmla="*/ 3291840 h 3306102"/>
              <a:gd name="connsiteX37" fmla="*/ 2295782 w 5110054"/>
              <a:gd name="connsiteY37" fmla="*/ 3277773 h 3306102"/>
              <a:gd name="connsiteX38" fmla="*/ 2337985 w 5110054"/>
              <a:gd name="connsiteY38" fmla="*/ 3263705 h 3306102"/>
              <a:gd name="connsiteX39" fmla="*/ 2872557 w 5110054"/>
              <a:gd name="connsiteY39" fmla="*/ 3249637 h 3306102"/>
              <a:gd name="connsiteX40" fmla="*/ 2914760 w 5110054"/>
              <a:gd name="connsiteY40" fmla="*/ 3235570 h 3306102"/>
              <a:gd name="connsiteX41" fmla="*/ 2999167 w 5110054"/>
              <a:gd name="connsiteY41" fmla="*/ 3193367 h 3306102"/>
              <a:gd name="connsiteX42" fmla="*/ 3196114 w 5110054"/>
              <a:gd name="connsiteY42" fmla="*/ 3179299 h 3306102"/>
              <a:gd name="connsiteX43" fmla="*/ 3252385 w 5110054"/>
              <a:gd name="connsiteY43" fmla="*/ 3108960 h 3306102"/>
              <a:gd name="connsiteX44" fmla="*/ 3294588 w 5110054"/>
              <a:gd name="connsiteY44" fmla="*/ 3066757 h 3306102"/>
              <a:gd name="connsiteX45" fmla="*/ 3308656 w 5110054"/>
              <a:gd name="connsiteY45" fmla="*/ 3024554 h 3306102"/>
              <a:gd name="connsiteX46" fmla="*/ 3210182 w 5110054"/>
              <a:gd name="connsiteY46" fmla="*/ 2940148 h 3306102"/>
              <a:gd name="connsiteX47" fmla="*/ 3153911 w 5110054"/>
              <a:gd name="connsiteY47" fmla="*/ 2869810 h 3306102"/>
              <a:gd name="connsiteX48" fmla="*/ 3083573 w 5110054"/>
              <a:gd name="connsiteY48" fmla="*/ 2785403 h 3306102"/>
              <a:gd name="connsiteX49" fmla="*/ 3027302 w 5110054"/>
              <a:gd name="connsiteY49" fmla="*/ 2743200 h 3306102"/>
              <a:gd name="connsiteX50" fmla="*/ 2942896 w 5110054"/>
              <a:gd name="connsiteY50" fmla="*/ 2672862 h 3306102"/>
              <a:gd name="connsiteX51" fmla="*/ 2872557 w 5110054"/>
              <a:gd name="connsiteY51" fmla="*/ 2630659 h 3306102"/>
              <a:gd name="connsiteX52" fmla="*/ 2830354 w 5110054"/>
              <a:gd name="connsiteY52" fmla="*/ 2602523 h 3306102"/>
              <a:gd name="connsiteX53" fmla="*/ 2731880 w 5110054"/>
              <a:gd name="connsiteY53" fmla="*/ 2560320 h 3306102"/>
              <a:gd name="connsiteX54" fmla="*/ 2689677 w 5110054"/>
              <a:gd name="connsiteY54" fmla="*/ 2532185 h 3306102"/>
              <a:gd name="connsiteX55" fmla="*/ 2633407 w 5110054"/>
              <a:gd name="connsiteY55" fmla="*/ 2518117 h 3306102"/>
              <a:gd name="connsiteX56" fmla="*/ 2520865 w 5110054"/>
              <a:gd name="connsiteY56" fmla="*/ 2489982 h 3306102"/>
              <a:gd name="connsiteX57" fmla="*/ 2183240 w 5110054"/>
              <a:gd name="connsiteY57" fmla="*/ 2475914 h 3306102"/>
              <a:gd name="connsiteX58" fmla="*/ 2098834 w 5110054"/>
              <a:gd name="connsiteY58" fmla="*/ 2447779 h 3306102"/>
              <a:gd name="connsiteX59" fmla="*/ 2056631 w 5110054"/>
              <a:gd name="connsiteY59" fmla="*/ 2433711 h 3306102"/>
              <a:gd name="connsiteX60" fmla="*/ 2014428 w 5110054"/>
              <a:gd name="connsiteY60" fmla="*/ 2405576 h 3306102"/>
              <a:gd name="connsiteX61" fmla="*/ 1930022 w 5110054"/>
              <a:gd name="connsiteY61" fmla="*/ 2377440 h 3306102"/>
              <a:gd name="connsiteX62" fmla="*/ 2014428 w 5110054"/>
              <a:gd name="connsiteY62" fmla="*/ 2307102 h 3306102"/>
              <a:gd name="connsiteX63" fmla="*/ 2056631 w 5110054"/>
              <a:gd name="connsiteY63" fmla="*/ 2293034 h 3306102"/>
              <a:gd name="connsiteX64" fmla="*/ 2112902 w 5110054"/>
              <a:gd name="connsiteY64" fmla="*/ 2264899 h 3306102"/>
              <a:gd name="connsiteX65" fmla="*/ 2197308 w 5110054"/>
              <a:gd name="connsiteY65" fmla="*/ 2222696 h 3306102"/>
              <a:gd name="connsiteX66" fmla="*/ 2239511 w 5110054"/>
              <a:gd name="connsiteY66" fmla="*/ 2194560 h 3306102"/>
              <a:gd name="connsiteX67" fmla="*/ 2267647 w 5110054"/>
              <a:gd name="connsiteY67" fmla="*/ 2166425 h 3306102"/>
              <a:gd name="connsiteX68" fmla="*/ 2309850 w 5110054"/>
              <a:gd name="connsiteY68" fmla="*/ 2152357 h 3306102"/>
              <a:gd name="connsiteX69" fmla="*/ 2352053 w 5110054"/>
              <a:gd name="connsiteY69" fmla="*/ 2124222 h 3306102"/>
              <a:gd name="connsiteX70" fmla="*/ 2408323 w 5110054"/>
              <a:gd name="connsiteY70" fmla="*/ 2096087 h 3306102"/>
              <a:gd name="connsiteX71" fmla="*/ 2450527 w 5110054"/>
              <a:gd name="connsiteY71" fmla="*/ 2053883 h 3306102"/>
              <a:gd name="connsiteX72" fmla="*/ 2549000 w 5110054"/>
              <a:gd name="connsiteY72" fmla="*/ 1997613 h 3306102"/>
              <a:gd name="connsiteX73" fmla="*/ 2633407 w 5110054"/>
              <a:gd name="connsiteY73" fmla="*/ 1955410 h 3306102"/>
              <a:gd name="connsiteX74" fmla="*/ 2675610 w 5110054"/>
              <a:gd name="connsiteY74" fmla="*/ 1913207 h 3306102"/>
              <a:gd name="connsiteX75" fmla="*/ 2788151 w 5110054"/>
              <a:gd name="connsiteY75" fmla="*/ 1871003 h 3306102"/>
              <a:gd name="connsiteX76" fmla="*/ 2872557 w 5110054"/>
              <a:gd name="connsiteY76" fmla="*/ 1842868 h 3306102"/>
              <a:gd name="connsiteX77" fmla="*/ 2928828 w 5110054"/>
              <a:gd name="connsiteY77" fmla="*/ 1814733 h 3306102"/>
              <a:gd name="connsiteX78" fmla="*/ 2985099 w 5110054"/>
              <a:gd name="connsiteY78" fmla="*/ 1800665 h 3306102"/>
              <a:gd name="connsiteX79" fmla="*/ 3027302 w 5110054"/>
              <a:gd name="connsiteY79" fmla="*/ 1786597 h 3306102"/>
              <a:gd name="connsiteX80" fmla="*/ 3083573 w 5110054"/>
              <a:gd name="connsiteY80" fmla="*/ 1716259 h 3306102"/>
              <a:gd name="connsiteX81" fmla="*/ 3125776 w 5110054"/>
              <a:gd name="connsiteY81" fmla="*/ 1702191 h 3306102"/>
              <a:gd name="connsiteX82" fmla="*/ 3238317 w 5110054"/>
              <a:gd name="connsiteY82" fmla="*/ 1631853 h 3306102"/>
              <a:gd name="connsiteX83" fmla="*/ 3322723 w 5110054"/>
              <a:gd name="connsiteY83" fmla="*/ 1575582 h 3306102"/>
              <a:gd name="connsiteX84" fmla="*/ 3393062 w 5110054"/>
              <a:gd name="connsiteY84" fmla="*/ 1547447 h 3306102"/>
              <a:gd name="connsiteX85" fmla="*/ 3435265 w 5110054"/>
              <a:gd name="connsiteY85" fmla="*/ 1519311 h 3306102"/>
              <a:gd name="connsiteX86" fmla="*/ 3519671 w 5110054"/>
              <a:gd name="connsiteY86" fmla="*/ 1491176 h 3306102"/>
              <a:gd name="connsiteX87" fmla="*/ 3561874 w 5110054"/>
              <a:gd name="connsiteY87" fmla="*/ 1477108 h 3306102"/>
              <a:gd name="connsiteX88" fmla="*/ 3590010 w 5110054"/>
              <a:gd name="connsiteY88" fmla="*/ 1392702 h 3306102"/>
              <a:gd name="connsiteX89" fmla="*/ 3604077 w 5110054"/>
              <a:gd name="connsiteY89" fmla="*/ 1252025 h 3306102"/>
              <a:gd name="connsiteX90" fmla="*/ 3618145 w 5110054"/>
              <a:gd name="connsiteY90" fmla="*/ 1041010 h 3306102"/>
              <a:gd name="connsiteX91" fmla="*/ 3646280 w 5110054"/>
              <a:gd name="connsiteY91" fmla="*/ 970671 h 3306102"/>
              <a:gd name="connsiteX92" fmla="*/ 3688483 w 5110054"/>
              <a:gd name="connsiteY92" fmla="*/ 886265 h 3306102"/>
              <a:gd name="connsiteX93" fmla="*/ 3702551 w 5110054"/>
              <a:gd name="connsiteY93" fmla="*/ 829994 h 3306102"/>
              <a:gd name="connsiteX94" fmla="*/ 3716619 w 5110054"/>
              <a:gd name="connsiteY94" fmla="*/ 731520 h 3306102"/>
              <a:gd name="connsiteX95" fmla="*/ 3744754 w 5110054"/>
              <a:gd name="connsiteY95" fmla="*/ 661182 h 3306102"/>
              <a:gd name="connsiteX96" fmla="*/ 3758822 w 5110054"/>
              <a:gd name="connsiteY96" fmla="*/ 548640 h 3306102"/>
              <a:gd name="connsiteX97" fmla="*/ 3772890 w 5110054"/>
              <a:gd name="connsiteY97" fmla="*/ 422031 h 3306102"/>
              <a:gd name="connsiteX98" fmla="*/ 3815093 w 5110054"/>
              <a:gd name="connsiteY98" fmla="*/ 407963 h 3306102"/>
              <a:gd name="connsiteX99" fmla="*/ 5095253 w 5110054"/>
              <a:gd name="connsiteY99" fmla="*/ 407963 h 3306102"/>
              <a:gd name="connsiteX100" fmla="*/ 5109320 w 5110054"/>
              <a:gd name="connsiteY100" fmla="*/ 365760 h 3306102"/>
              <a:gd name="connsiteX101" fmla="*/ 5081185 w 5110054"/>
              <a:gd name="connsiteY101" fmla="*/ 154745 h 3306102"/>
              <a:gd name="connsiteX102" fmla="*/ 5024914 w 5110054"/>
              <a:gd name="connsiteY102" fmla="*/ 140677 h 3306102"/>
              <a:gd name="connsiteX103" fmla="*/ 3801025 w 5110054"/>
              <a:gd name="connsiteY103" fmla="*/ 154745 h 3306102"/>
              <a:gd name="connsiteX104" fmla="*/ 3674416 w 5110054"/>
              <a:gd name="connsiteY104" fmla="*/ 168813 h 3306102"/>
              <a:gd name="connsiteX105" fmla="*/ 3632213 w 5110054"/>
              <a:gd name="connsiteY105" fmla="*/ 182880 h 3306102"/>
              <a:gd name="connsiteX106" fmla="*/ 3519671 w 5110054"/>
              <a:gd name="connsiteY106" fmla="*/ 196948 h 3306102"/>
              <a:gd name="connsiteX107" fmla="*/ 3364927 w 5110054"/>
              <a:gd name="connsiteY107" fmla="*/ 239151 h 3306102"/>
              <a:gd name="connsiteX108" fmla="*/ 2900693 w 5110054"/>
              <a:gd name="connsiteY108" fmla="*/ 225083 h 3306102"/>
              <a:gd name="connsiteX109" fmla="*/ 2225443 w 5110054"/>
              <a:gd name="connsiteY109" fmla="*/ 211016 h 3306102"/>
              <a:gd name="connsiteX110" fmla="*/ 2197308 w 5110054"/>
              <a:gd name="connsiteY110" fmla="*/ 182880 h 3306102"/>
              <a:gd name="connsiteX111" fmla="*/ 2141037 w 5110054"/>
              <a:gd name="connsiteY111" fmla="*/ 140677 h 3306102"/>
              <a:gd name="connsiteX112" fmla="*/ 2042563 w 5110054"/>
              <a:gd name="connsiteY112" fmla="*/ 84407 h 3306102"/>
              <a:gd name="connsiteX113" fmla="*/ 2000360 w 5110054"/>
              <a:gd name="connsiteY113" fmla="*/ 56271 h 3306102"/>
              <a:gd name="connsiteX114" fmla="*/ 1915954 w 5110054"/>
              <a:gd name="connsiteY114" fmla="*/ 28136 h 3306102"/>
              <a:gd name="connsiteX115" fmla="*/ 1873751 w 5110054"/>
              <a:gd name="connsiteY115" fmla="*/ 14068 h 3306102"/>
              <a:gd name="connsiteX116" fmla="*/ 1775277 w 5110054"/>
              <a:gd name="connsiteY116" fmla="*/ 28136 h 3306102"/>
              <a:gd name="connsiteX117" fmla="*/ 1747142 w 5110054"/>
              <a:gd name="connsiteY117" fmla="*/ 70339 h 3306102"/>
              <a:gd name="connsiteX118" fmla="*/ 1704939 w 5110054"/>
              <a:gd name="connsiteY118" fmla="*/ 84407 h 3306102"/>
              <a:gd name="connsiteX119" fmla="*/ 1676803 w 5110054"/>
              <a:gd name="connsiteY119" fmla="*/ 112542 h 3306102"/>
              <a:gd name="connsiteX120" fmla="*/ 1648668 w 5110054"/>
              <a:gd name="connsiteY120" fmla="*/ 154745 h 3306102"/>
              <a:gd name="connsiteX121" fmla="*/ 1606465 w 5110054"/>
              <a:gd name="connsiteY121" fmla="*/ 182880 h 3306102"/>
              <a:gd name="connsiteX122" fmla="*/ 1550194 w 5110054"/>
              <a:gd name="connsiteY122" fmla="*/ 239151 h 3306102"/>
              <a:gd name="connsiteX123" fmla="*/ 1522059 w 5110054"/>
              <a:gd name="connsiteY123" fmla="*/ 295422 h 3306102"/>
              <a:gd name="connsiteX124" fmla="*/ 1493923 w 5110054"/>
              <a:gd name="connsiteY124" fmla="*/ 393896 h 3306102"/>
              <a:gd name="connsiteX125" fmla="*/ 1465788 w 5110054"/>
              <a:gd name="connsiteY125" fmla="*/ 436099 h 3306102"/>
              <a:gd name="connsiteX126" fmla="*/ 1451720 w 5110054"/>
              <a:gd name="connsiteY126" fmla="*/ 506437 h 3306102"/>
              <a:gd name="connsiteX127" fmla="*/ 1437653 w 5110054"/>
              <a:gd name="connsiteY127" fmla="*/ 1167619 h 3306102"/>
              <a:gd name="connsiteX128" fmla="*/ 1423585 w 5110054"/>
              <a:gd name="connsiteY128" fmla="*/ 1209822 h 3306102"/>
              <a:gd name="connsiteX129" fmla="*/ 1395450 w 5110054"/>
              <a:gd name="connsiteY129" fmla="*/ 1322363 h 3306102"/>
              <a:gd name="connsiteX130" fmla="*/ 1325111 w 5110054"/>
              <a:gd name="connsiteY130" fmla="*/ 1378634 h 3306102"/>
              <a:gd name="connsiteX131" fmla="*/ 1282908 w 5110054"/>
              <a:gd name="connsiteY131" fmla="*/ 1392702 h 3306102"/>
              <a:gd name="connsiteX132" fmla="*/ 1226637 w 5110054"/>
              <a:gd name="connsiteY132" fmla="*/ 1322363 h 3306102"/>
              <a:gd name="connsiteX133" fmla="*/ 1254773 w 5110054"/>
              <a:gd name="connsiteY133" fmla="*/ 759656 h 3306102"/>
              <a:gd name="connsiteX134" fmla="*/ 1240705 w 5110054"/>
              <a:gd name="connsiteY134" fmla="*/ 126610 h 3306102"/>
              <a:gd name="connsiteX135" fmla="*/ 1184434 w 5110054"/>
              <a:gd name="connsiteY135" fmla="*/ 14068 h 3306102"/>
              <a:gd name="connsiteX136" fmla="*/ 1142231 w 5110054"/>
              <a:gd name="connsiteY136" fmla="*/ 0 h 3306102"/>
              <a:gd name="connsiteX137" fmla="*/ 1100028 w 5110054"/>
              <a:gd name="connsiteY137" fmla="*/ 70339 h 3306102"/>
              <a:gd name="connsiteX138" fmla="*/ 1043757 w 5110054"/>
              <a:gd name="connsiteY138" fmla="*/ 211016 h 3306102"/>
              <a:gd name="connsiteX139" fmla="*/ 1015622 w 5110054"/>
              <a:gd name="connsiteY139" fmla="*/ 323557 h 3306102"/>
              <a:gd name="connsiteX140" fmla="*/ 987487 w 5110054"/>
              <a:gd name="connsiteY140" fmla="*/ 407963 h 3306102"/>
              <a:gd name="connsiteX141" fmla="*/ 973419 w 5110054"/>
              <a:gd name="connsiteY141" fmla="*/ 450167 h 3306102"/>
              <a:gd name="connsiteX142" fmla="*/ 945283 w 5110054"/>
              <a:gd name="connsiteY142" fmla="*/ 562708 h 3306102"/>
              <a:gd name="connsiteX143" fmla="*/ 931216 w 5110054"/>
              <a:gd name="connsiteY143" fmla="*/ 647114 h 3306102"/>
              <a:gd name="connsiteX144" fmla="*/ 889013 w 5110054"/>
              <a:gd name="connsiteY144" fmla="*/ 815927 h 3306102"/>
              <a:gd name="connsiteX145" fmla="*/ 846810 w 5110054"/>
              <a:gd name="connsiteY145" fmla="*/ 829994 h 3306102"/>
              <a:gd name="connsiteX146" fmla="*/ 762403 w 5110054"/>
              <a:gd name="connsiteY146" fmla="*/ 759656 h 3306102"/>
              <a:gd name="connsiteX147" fmla="*/ 677997 w 5110054"/>
              <a:gd name="connsiteY147" fmla="*/ 703385 h 3306102"/>
              <a:gd name="connsiteX148" fmla="*/ 635794 w 5110054"/>
              <a:gd name="connsiteY148" fmla="*/ 675250 h 3306102"/>
              <a:gd name="connsiteX149" fmla="*/ 565456 w 5110054"/>
              <a:gd name="connsiteY149" fmla="*/ 633047 h 3306102"/>
              <a:gd name="connsiteX150" fmla="*/ 368508 w 5110054"/>
              <a:gd name="connsiteY150" fmla="*/ 731520 h 3306102"/>
              <a:gd name="connsiteX151" fmla="*/ 382576 w 5110054"/>
              <a:gd name="connsiteY151" fmla="*/ 773723 h 3306102"/>
              <a:gd name="connsiteX152" fmla="*/ 368508 w 5110054"/>
              <a:gd name="connsiteY152" fmla="*/ 858130 h 3306102"/>
              <a:gd name="connsiteX153" fmla="*/ 326305 w 5110054"/>
              <a:gd name="connsiteY153" fmla="*/ 872197 h 3306102"/>
              <a:gd name="connsiteX154" fmla="*/ 199696 w 5110054"/>
              <a:gd name="connsiteY154" fmla="*/ 900333 h 3306102"/>
              <a:gd name="connsiteX155" fmla="*/ 157493 w 5110054"/>
              <a:gd name="connsiteY155" fmla="*/ 928468 h 330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110054" h="3306102">
                <a:moveTo>
                  <a:pt x="157493" y="928468"/>
                </a:moveTo>
                <a:lnTo>
                  <a:pt x="157493" y="928468"/>
                </a:lnTo>
                <a:cubicBezTo>
                  <a:pt x="152804" y="989428"/>
                  <a:pt x="150177" y="1050582"/>
                  <a:pt x="143425" y="1111348"/>
                </a:cubicBezTo>
                <a:cubicBezTo>
                  <a:pt x="140784" y="1135112"/>
                  <a:pt x="132517" y="1157986"/>
                  <a:pt x="129357" y="1181687"/>
                </a:cubicBezTo>
                <a:cubicBezTo>
                  <a:pt x="116672" y="1276826"/>
                  <a:pt x="107572" y="1430418"/>
                  <a:pt x="101222" y="1519311"/>
                </a:cubicBezTo>
                <a:cubicBezTo>
                  <a:pt x="105911" y="1913206"/>
                  <a:pt x="106538" y="2307171"/>
                  <a:pt x="115290" y="2700997"/>
                </a:cubicBezTo>
                <a:cubicBezTo>
                  <a:pt x="115924" y="2729513"/>
                  <a:pt x="127858" y="2756919"/>
                  <a:pt x="129357" y="2785403"/>
                </a:cubicBezTo>
                <a:cubicBezTo>
                  <a:pt x="154007" y="3253764"/>
                  <a:pt x="0" y="3187764"/>
                  <a:pt x="185628" y="3249637"/>
                </a:cubicBezTo>
                <a:cubicBezTo>
                  <a:pt x="195006" y="3259016"/>
                  <a:pt x="202390" y="3270949"/>
                  <a:pt x="213763" y="3277773"/>
                </a:cubicBezTo>
                <a:cubicBezTo>
                  <a:pt x="260979" y="3306102"/>
                  <a:pt x="300417" y="3285490"/>
                  <a:pt x="354440" y="3277773"/>
                </a:cubicBezTo>
                <a:cubicBezTo>
                  <a:pt x="359129" y="3259016"/>
                  <a:pt x="363196" y="3240092"/>
                  <a:pt x="368508" y="3221502"/>
                </a:cubicBezTo>
                <a:cubicBezTo>
                  <a:pt x="372582" y="3207244"/>
                  <a:pt x="378674" y="3193605"/>
                  <a:pt x="382576" y="3179299"/>
                </a:cubicBezTo>
                <a:cubicBezTo>
                  <a:pt x="392750" y="3141993"/>
                  <a:pt x="389261" y="3098931"/>
                  <a:pt x="410711" y="3066757"/>
                </a:cubicBezTo>
                <a:cubicBezTo>
                  <a:pt x="449883" y="3008001"/>
                  <a:pt x="426892" y="3036509"/>
                  <a:pt x="481050" y="2982351"/>
                </a:cubicBezTo>
                <a:cubicBezTo>
                  <a:pt x="485739" y="2968283"/>
                  <a:pt x="485854" y="2951727"/>
                  <a:pt x="495117" y="2940148"/>
                </a:cubicBezTo>
                <a:cubicBezTo>
                  <a:pt x="514949" y="2915358"/>
                  <a:pt x="551722" y="2907212"/>
                  <a:pt x="579523" y="2897945"/>
                </a:cubicBezTo>
                <a:cubicBezTo>
                  <a:pt x="588902" y="2883877"/>
                  <a:pt x="595704" y="2867697"/>
                  <a:pt x="607659" y="2855742"/>
                </a:cubicBezTo>
                <a:cubicBezTo>
                  <a:pt x="624238" y="2839163"/>
                  <a:pt x="644851" y="2827167"/>
                  <a:pt x="663930" y="2813539"/>
                </a:cubicBezTo>
                <a:cubicBezTo>
                  <a:pt x="677688" y="2803712"/>
                  <a:pt x="691453" y="2793791"/>
                  <a:pt x="706133" y="2785403"/>
                </a:cubicBezTo>
                <a:cubicBezTo>
                  <a:pt x="741220" y="2765353"/>
                  <a:pt x="766867" y="2753493"/>
                  <a:pt x="804607" y="2743200"/>
                </a:cubicBezTo>
                <a:cubicBezTo>
                  <a:pt x="841913" y="2733026"/>
                  <a:pt x="917148" y="2715065"/>
                  <a:pt x="917148" y="2715065"/>
                </a:cubicBezTo>
                <a:lnTo>
                  <a:pt x="1043757" y="2743200"/>
                </a:lnTo>
                <a:cubicBezTo>
                  <a:pt x="1062596" y="2747547"/>
                  <a:pt x="1082181" y="2749832"/>
                  <a:pt x="1100028" y="2757268"/>
                </a:cubicBezTo>
                <a:cubicBezTo>
                  <a:pt x="1138744" y="2773400"/>
                  <a:pt x="1212570" y="2813539"/>
                  <a:pt x="1212570" y="2813539"/>
                </a:cubicBezTo>
                <a:cubicBezTo>
                  <a:pt x="1359665" y="2960636"/>
                  <a:pt x="1198764" y="2816510"/>
                  <a:pt x="1311043" y="2883877"/>
                </a:cubicBezTo>
                <a:cubicBezTo>
                  <a:pt x="1400630" y="2937629"/>
                  <a:pt x="1256663" y="2891385"/>
                  <a:pt x="1395450" y="2926080"/>
                </a:cubicBezTo>
                <a:cubicBezTo>
                  <a:pt x="1404828" y="2940148"/>
                  <a:pt x="1410861" y="2957150"/>
                  <a:pt x="1423585" y="2968283"/>
                </a:cubicBezTo>
                <a:cubicBezTo>
                  <a:pt x="1449033" y="2990550"/>
                  <a:pt x="1479856" y="3005797"/>
                  <a:pt x="1507991" y="3024554"/>
                </a:cubicBezTo>
                <a:cubicBezTo>
                  <a:pt x="1562533" y="3060916"/>
                  <a:pt x="1534153" y="3047343"/>
                  <a:pt x="1592397" y="3066757"/>
                </a:cubicBezTo>
                <a:cubicBezTo>
                  <a:pt x="1618567" y="3092927"/>
                  <a:pt x="1627243" y="3105281"/>
                  <a:pt x="1662736" y="3123028"/>
                </a:cubicBezTo>
                <a:cubicBezTo>
                  <a:pt x="1732070" y="3157695"/>
                  <a:pt x="1679954" y="3111480"/>
                  <a:pt x="1747142" y="3165231"/>
                </a:cubicBezTo>
                <a:cubicBezTo>
                  <a:pt x="1757499" y="3173517"/>
                  <a:pt x="1764920" y="3185081"/>
                  <a:pt x="1775277" y="3193367"/>
                </a:cubicBezTo>
                <a:cubicBezTo>
                  <a:pt x="1788479" y="3203929"/>
                  <a:pt x="1804278" y="3210940"/>
                  <a:pt x="1817480" y="3221502"/>
                </a:cubicBezTo>
                <a:cubicBezTo>
                  <a:pt x="1852383" y="3249424"/>
                  <a:pt x="1841194" y="3257791"/>
                  <a:pt x="1887819" y="3277773"/>
                </a:cubicBezTo>
                <a:cubicBezTo>
                  <a:pt x="1905590" y="3285389"/>
                  <a:pt x="1925500" y="3286529"/>
                  <a:pt x="1944090" y="3291840"/>
                </a:cubicBezTo>
                <a:cubicBezTo>
                  <a:pt x="1958348" y="3295914"/>
                  <a:pt x="1972225" y="3301219"/>
                  <a:pt x="1986293" y="3305908"/>
                </a:cubicBezTo>
                <a:cubicBezTo>
                  <a:pt x="2070699" y="3301219"/>
                  <a:pt x="2155322" y="3299493"/>
                  <a:pt x="2239511" y="3291840"/>
                </a:cubicBezTo>
                <a:cubicBezTo>
                  <a:pt x="2258766" y="3290090"/>
                  <a:pt x="2277192" y="3283084"/>
                  <a:pt x="2295782" y="3277773"/>
                </a:cubicBezTo>
                <a:cubicBezTo>
                  <a:pt x="2310040" y="3273699"/>
                  <a:pt x="2323174" y="3264428"/>
                  <a:pt x="2337985" y="3263705"/>
                </a:cubicBezTo>
                <a:cubicBezTo>
                  <a:pt x="2516026" y="3255020"/>
                  <a:pt x="2694366" y="3254326"/>
                  <a:pt x="2872557" y="3249637"/>
                </a:cubicBezTo>
                <a:cubicBezTo>
                  <a:pt x="2886625" y="3244948"/>
                  <a:pt x="2901497" y="3242202"/>
                  <a:pt x="2914760" y="3235570"/>
                </a:cubicBezTo>
                <a:cubicBezTo>
                  <a:pt x="2955621" y="3215139"/>
                  <a:pt x="2952922" y="3198808"/>
                  <a:pt x="2999167" y="3193367"/>
                </a:cubicBezTo>
                <a:cubicBezTo>
                  <a:pt x="3064532" y="3185677"/>
                  <a:pt x="3130465" y="3183988"/>
                  <a:pt x="3196114" y="3179299"/>
                </a:cubicBezTo>
                <a:cubicBezTo>
                  <a:pt x="3277970" y="3097443"/>
                  <a:pt x="3163654" y="3215438"/>
                  <a:pt x="3252385" y="3108960"/>
                </a:cubicBezTo>
                <a:cubicBezTo>
                  <a:pt x="3265121" y="3093676"/>
                  <a:pt x="3280520" y="3080825"/>
                  <a:pt x="3294588" y="3066757"/>
                </a:cubicBezTo>
                <a:cubicBezTo>
                  <a:pt x="3299277" y="3052689"/>
                  <a:pt x="3314497" y="3038184"/>
                  <a:pt x="3308656" y="3024554"/>
                </a:cubicBezTo>
                <a:cubicBezTo>
                  <a:pt x="3295011" y="2992715"/>
                  <a:pt x="3239668" y="2959805"/>
                  <a:pt x="3210182" y="2940148"/>
                </a:cubicBezTo>
                <a:cubicBezTo>
                  <a:pt x="3140618" y="2835801"/>
                  <a:pt x="3220731" y="2949993"/>
                  <a:pt x="3153911" y="2869810"/>
                </a:cubicBezTo>
                <a:cubicBezTo>
                  <a:pt x="3121443" y="2830848"/>
                  <a:pt x="3118278" y="2814324"/>
                  <a:pt x="3083573" y="2785403"/>
                </a:cubicBezTo>
                <a:cubicBezTo>
                  <a:pt x="3065561" y="2770393"/>
                  <a:pt x="3045610" y="2757847"/>
                  <a:pt x="3027302" y="2743200"/>
                </a:cubicBezTo>
                <a:cubicBezTo>
                  <a:pt x="2998703" y="2720321"/>
                  <a:pt x="2972515" y="2694403"/>
                  <a:pt x="2942896" y="2672862"/>
                </a:cubicBezTo>
                <a:cubicBezTo>
                  <a:pt x="2920783" y="2656780"/>
                  <a:pt x="2895744" y="2645151"/>
                  <a:pt x="2872557" y="2630659"/>
                </a:cubicBezTo>
                <a:cubicBezTo>
                  <a:pt x="2858220" y="2621698"/>
                  <a:pt x="2845034" y="2610911"/>
                  <a:pt x="2830354" y="2602523"/>
                </a:cubicBezTo>
                <a:cubicBezTo>
                  <a:pt x="2625465" y="2485443"/>
                  <a:pt x="2889688" y="2639224"/>
                  <a:pt x="2731880" y="2560320"/>
                </a:cubicBezTo>
                <a:cubicBezTo>
                  <a:pt x="2716758" y="2552759"/>
                  <a:pt x="2705217" y="2538845"/>
                  <a:pt x="2689677" y="2532185"/>
                </a:cubicBezTo>
                <a:cubicBezTo>
                  <a:pt x="2671906" y="2524569"/>
                  <a:pt x="2651997" y="2523428"/>
                  <a:pt x="2633407" y="2518117"/>
                </a:cubicBezTo>
                <a:cubicBezTo>
                  <a:pt x="2586095" y="2504599"/>
                  <a:pt x="2577405" y="2493881"/>
                  <a:pt x="2520865" y="2489982"/>
                </a:cubicBezTo>
                <a:cubicBezTo>
                  <a:pt x="2408493" y="2482232"/>
                  <a:pt x="2295782" y="2480603"/>
                  <a:pt x="2183240" y="2475914"/>
                </a:cubicBezTo>
                <a:lnTo>
                  <a:pt x="2098834" y="2447779"/>
                </a:lnTo>
                <a:cubicBezTo>
                  <a:pt x="2084766" y="2443090"/>
                  <a:pt x="2068969" y="2441936"/>
                  <a:pt x="2056631" y="2433711"/>
                </a:cubicBezTo>
                <a:cubicBezTo>
                  <a:pt x="2042563" y="2424333"/>
                  <a:pt x="2029878" y="2412443"/>
                  <a:pt x="2014428" y="2405576"/>
                </a:cubicBezTo>
                <a:cubicBezTo>
                  <a:pt x="1987327" y="2393531"/>
                  <a:pt x="1930022" y="2377440"/>
                  <a:pt x="1930022" y="2377440"/>
                </a:cubicBezTo>
                <a:cubicBezTo>
                  <a:pt x="1961135" y="2346327"/>
                  <a:pt x="1975256" y="2326688"/>
                  <a:pt x="2014428" y="2307102"/>
                </a:cubicBezTo>
                <a:cubicBezTo>
                  <a:pt x="2027691" y="2300470"/>
                  <a:pt x="2043001" y="2298875"/>
                  <a:pt x="2056631" y="2293034"/>
                </a:cubicBezTo>
                <a:cubicBezTo>
                  <a:pt x="2075906" y="2284773"/>
                  <a:pt x="2094694" y="2275303"/>
                  <a:pt x="2112902" y="2264899"/>
                </a:cubicBezTo>
                <a:cubicBezTo>
                  <a:pt x="2189261" y="2221265"/>
                  <a:pt x="2119930" y="2248488"/>
                  <a:pt x="2197308" y="2222696"/>
                </a:cubicBezTo>
                <a:cubicBezTo>
                  <a:pt x="2211376" y="2213317"/>
                  <a:pt x="2226309" y="2205122"/>
                  <a:pt x="2239511" y="2194560"/>
                </a:cubicBezTo>
                <a:cubicBezTo>
                  <a:pt x="2249868" y="2186275"/>
                  <a:pt x="2256274" y="2173249"/>
                  <a:pt x="2267647" y="2166425"/>
                </a:cubicBezTo>
                <a:cubicBezTo>
                  <a:pt x="2280363" y="2158796"/>
                  <a:pt x="2296587" y="2158989"/>
                  <a:pt x="2309850" y="2152357"/>
                </a:cubicBezTo>
                <a:cubicBezTo>
                  <a:pt x="2324972" y="2144796"/>
                  <a:pt x="2337373" y="2132610"/>
                  <a:pt x="2352053" y="2124222"/>
                </a:cubicBezTo>
                <a:cubicBezTo>
                  <a:pt x="2370261" y="2113818"/>
                  <a:pt x="2391259" y="2108276"/>
                  <a:pt x="2408323" y="2096087"/>
                </a:cubicBezTo>
                <a:cubicBezTo>
                  <a:pt x="2424512" y="2084523"/>
                  <a:pt x="2435243" y="2066620"/>
                  <a:pt x="2450527" y="2053883"/>
                </a:cubicBezTo>
                <a:cubicBezTo>
                  <a:pt x="2487916" y="2022726"/>
                  <a:pt x="2505221" y="2022630"/>
                  <a:pt x="2549000" y="1997613"/>
                </a:cubicBezTo>
                <a:cubicBezTo>
                  <a:pt x="2625357" y="1953980"/>
                  <a:pt x="2556029" y="1981201"/>
                  <a:pt x="2633407" y="1955410"/>
                </a:cubicBezTo>
                <a:cubicBezTo>
                  <a:pt x="2647475" y="1941342"/>
                  <a:pt x="2659421" y="1924771"/>
                  <a:pt x="2675610" y="1913207"/>
                </a:cubicBezTo>
                <a:cubicBezTo>
                  <a:pt x="2721153" y="1880675"/>
                  <a:pt x="2737368" y="1886238"/>
                  <a:pt x="2788151" y="1871003"/>
                </a:cubicBezTo>
                <a:cubicBezTo>
                  <a:pt x="2816557" y="1862481"/>
                  <a:pt x="2846031" y="1856131"/>
                  <a:pt x="2872557" y="1842868"/>
                </a:cubicBezTo>
                <a:cubicBezTo>
                  <a:pt x="2891314" y="1833490"/>
                  <a:pt x="2909192" y="1822096"/>
                  <a:pt x="2928828" y="1814733"/>
                </a:cubicBezTo>
                <a:cubicBezTo>
                  <a:pt x="2946931" y="1807944"/>
                  <a:pt x="2966509" y="1805977"/>
                  <a:pt x="2985099" y="1800665"/>
                </a:cubicBezTo>
                <a:cubicBezTo>
                  <a:pt x="2999357" y="1796591"/>
                  <a:pt x="3013234" y="1791286"/>
                  <a:pt x="3027302" y="1786597"/>
                </a:cubicBezTo>
                <a:cubicBezTo>
                  <a:pt x="3040082" y="1767426"/>
                  <a:pt x="3061298" y="1729624"/>
                  <a:pt x="3083573" y="1716259"/>
                </a:cubicBezTo>
                <a:cubicBezTo>
                  <a:pt x="3096289" y="1708630"/>
                  <a:pt x="3111708" y="1706880"/>
                  <a:pt x="3125776" y="1702191"/>
                </a:cubicBezTo>
                <a:cubicBezTo>
                  <a:pt x="3256401" y="1604223"/>
                  <a:pt x="3109578" y="1709097"/>
                  <a:pt x="3238317" y="1631853"/>
                </a:cubicBezTo>
                <a:cubicBezTo>
                  <a:pt x="3267313" y="1614456"/>
                  <a:pt x="3291327" y="1588140"/>
                  <a:pt x="3322723" y="1575582"/>
                </a:cubicBezTo>
                <a:cubicBezTo>
                  <a:pt x="3346169" y="1566204"/>
                  <a:pt x="3370476" y="1558740"/>
                  <a:pt x="3393062" y="1547447"/>
                </a:cubicBezTo>
                <a:cubicBezTo>
                  <a:pt x="3408184" y="1539886"/>
                  <a:pt x="3419815" y="1526178"/>
                  <a:pt x="3435265" y="1519311"/>
                </a:cubicBezTo>
                <a:cubicBezTo>
                  <a:pt x="3462366" y="1507266"/>
                  <a:pt x="3491536" y="1500554"/>
                  <a:pt x="3519671" y="1491176"/>
                </a:cubicBezTo>
                <a:lnTo>
                  <a:pt x="3561874" y="1477108"/>
                </a:lnTo>
                <a:cubicBezTo>
                  <a:pt x="3571253" y="1448973"/>
                  <a:pt x="3587059" y="1422212"/>
                  <a:pt x="3590010" y="1392702"/>
                </a:cubicBezTo>
                <a:cubicBezTo>
                  <a:pt x="3594699" y="1345810"/>
                  <a:pt x="3600319" y="1299001"/>
                  <a:pt x="3604077" y="1252025"/>
                </a:cubicBezTo>
                <a:cubicBezTo>
                  <a:pt x="3609699" y="1181755"/>
                  <a:pt x="3607688" y="1110725"/>
                  <a:pt x="3618145" y="1041010"/>
                </a:cubicBezTo>
                <a:cubicBezTo>
                  <a:pt x="3621891" y="1016037"/>
                  <a:pt x="3637413" y="994316"/>
                  <a:pt x="3646280" y="970671"/>
                </a:cubicBezTo>
                <a:cubicBezTo>
                  <a:pt x="3671240" y="904110"/>
                  <a:pt x="3645800" y="950291"/>
                  <a:pt x="3688483" y="886265"/>
                </a:cubicBezTo>
                <a:cubicBezTo>
                  <a:pt x="3693172" y="867508"/>
                  <a:pt x="3699092" y="849016"/>
                  <a:pt x="3702551" y="829994"/>
                </a:cubicBezTo>
                <a:cubicBezTo>
                  <a:pt x="3708483" y="797371"/>
                  <a:pt x="3708577" y="763688"/>
                  <a:pt x="3716619" y="731520"/>
                </a:cubicBezTo>
                <a:cubicBezTo>
                  <a:pt x="3722744" y="707022"/>
                  <a:pt x="3735376" y="684628"/>
                  <a:pt x="3744754" y="661182"/>
                </a:cubicBezTo>
                <a:cubicBezTo>
                  <a:pt x="3749443" y="623668"/>
                  <a:pt x="3754405" y="586187"/>
                  <a:pt x="3758822" y="548640"/>
                </a:cubicBezTo>
                <a:cubicBezTo>
                  <a:pt x="3763784" y="506468"/>
                  <a:pt x="3757120" y="461457"/>
                  <a:pt x="3772890" y="422031"/>
                </a:cubicBezTo>
                <a:cubicBezTo>
                  <a:pt x="3778397" y="408263"/>
                  <a:pt x="3801025" y="412652"/>
                  <a:pt x="3815093" y="407963"/>
                </a:cubicBezTo>
                <a:cubicBezTo>
                  <a:pt x="4292947" y="425662"/>
                  <a:pt x="4546585" y="441727"/>
                  <a:pt x="5095253" y="407963"/>
                </a:cubicBezTo>
                <a:cubicBezTo>
                  <a:pt x="5110054" y="407052"/>
                  <a:pt x="5104631" y="379828"/>
                  <a:pt x="5109320" y="365760"/>
                </a:cubicBezTo>
                <a:cubicBezTo>
                  <a:pt x="5099942" y="295422"/>
                  <a:pt x="5106101" y="221188"/>
                  <a:pt x="5081185" y="154745"/>
                </a:cubicBezTo>
                <a:cubicBezTo>
                  <a:pt x="5074396" y="136642"/>
                  <a:pt x="5044248" y="140677"/>
                  <a:pt x="5024914" y="140677"/>
                </a:cubicBezTo>
                <a:cubicBezTo>
                  <a:pt x="4616924" y="140677"/>
                  <a:pt x="4208988" y="150056"/>
                  <a:pt x="3801025" y="154745"/>
                </a:cubicBezTo>
                <a:cubicBezTo>
                  <a:pt x="3758822" y="159434"/>
                  <a:pt x="3716301" y="161832"/>
                  <a:pt x="3674416" y="168813"/>
                </a:cubicBezTo>
                <a:cubicBezTo>
                  <a:pt x="3659789" y="171251"/>
                  <a:pt x="3646802" y="180227"/>
                  <a:pt x="3632213" y="182880"/>
                </a:cubicBezTo>
                <a:cubicBezTo>
                  <a:pt x="3595017" y="189643"/>
                  <a:pt x="3556829" y="189981"/>
                  <a:pt x="3519671" y="196948"/>
                </a:cubicBezTo>
                <a:cubicBezTo>
                  <a:pt x="3447137" y="210548"/>
                  <a:pt x="3422955" y="219808"/>
                  <a:pt x="3364927" y="239151"/>
                </a:cubicBezTo>
                <a:lnTo>
                  <a:pt x="2900693" y="225083"/>
                </a:lnTo>
                <a:cubicBezTo>
                  <a:pt x="2675629" y="219526"/>
                  <a:pt x="2450171" y="224500"/>
                  <a:pt x="2225443" y="211016"/>
                </a:cubicBezTo>
                <a:cubicBezTo>
                  <a:pt x="2212204" y="210222"/>
                  <a:pt x="2207497" y="191371"/>
                  <a:pt x="2197308" y="182880"/>
                </a:cubicBezTo>
                <a:cubicBezTo>
                  <a:pt x="2179296" y="167870"/>
                  <a:pt x="2160116" y="154305"/>
                  <a:pt x="2141037" y="140677"/>
                </a:cubicBezTo>
                <a:cubicBezTo>
                  <a:pt x="2072486" y="91712"/>
                  <a:pt x="2124994" y="131511"/>
                  <a:pt x="2042563" y="84407"/>
                </a:cubicBezTo>
                <a:cubicBezTo>
                  <a:pt x="2027883" y="76019"/>
                  <a:pt x="2015810" y="63138"/>
                  <a:pt x="2000360" y="56271"/>
                </a:cubicBezTo>
                <a:cubicBezTo>
                  <a:pt x="1973259" y="44226"/>
                  <a:pt x="1944089" y="37514"/>
                  <a:pt x="1915954" y="28136"/>
                </a:cubicBezTo>
                <a:lnTo>
                  <a:pt x="1873751" y="14068"/>
                </a:lnTo>
                <a:cubicBezTo>
                  <a:pt x="1840926" y="18757"/>
                  <a:pt x="1805577" y="14669"/>
                  <a:pt x="1775277" y="28136"/>
                </a:cubicBezTo>
                <a:cubicBezTo>
                  <a:pt x="1759827" y="35003"/>
                  <a:pt x="1760344" y="59777"/>
                  <a:pt x="1747142" y="70339"/>
                </a:cubicBezTo>
                <a:cubicBezTo>
                  <a:pt x="1735563" y="79602"/>
                  <a:pt x="1719007" y="79718"/>
                  <a:pt x="1704939" y="84407"/>
                </a:cubicBezTo>
                <a:cubicBezTo>
                  <a:pt x="1695560" y="93785"/>
                  <a:pt x="1685089" y="102185"/>
                  <a:pt x="1676803" y="112542"/>
                </a:cubicBezTo>
                <a:cubicBezTo>
                  <a:pt x="1666241" y="125744"/>
                  <a:pt x="1660623" y="142790"/>
                  <a:pt x="1648668" y="154745"/>
                </a:cubicBezTo>
                <a:cubicBezTo>
                  <a:pt x="1636713" y="166700"/>
                  <a:pt x="1619302" y="171877"/>
                  <a:pt x="1606465" y="182880"/>
                </a:cubicBezTo>
                <a:cubicBezTo>
                  <a:pt x="1586325" y="200143"/>
                  <a:pt x="1550194" y="239151"/>
                  <a:pt x="1550194" y="239151"/>
                </a:cubicBezTo>
                <a:cubicBezTo>
                  <a:pt x="1540816" y="257908"/>
                  <a:pt x="1529422" y="275786"/>
                  <a:pt x="1522059" y="295422"/>
                </a:cubicBezTo>
                <a:cubicBezTo>
                  <a:pt x="1508536" y="331482"/>
                  <a:pt x="1510928" y="359885"/>
                  <a:pt x="1493923" y="393896"/>
                </a:cubicBezTo>
                <a:cubicBezTo>
                  <a:pt x="1486362" y="409018"/>
                  <a:pt x="1475166" y="422031"/>
                  <a:pt x="1465788" y="436099"/>
                </a:cubicBezTo>
                <a:cubicBezTo>
                  <a:pt x="1461099" y="459545"/>
                  <a:pt x="1452639" y="482544"/>
                  <a:pt x="1451720" y="506437"/>
                </a:cubicBezTo>
                <a:cubicBezTo>
                  <a:pt x="1443248" y="726718"/>
                  <a:pt x="1446464" y="947351"/>
                  <a:pt x="1437653" y="1167619"/>
                </a:cubicBezTo>
                <a:cubicBezTo>
                  <a:pt x="1437060" y="1182436"/>
                  <a:pt x="1427487" y="1195516"/>
                  <a:pt x="1423585" y="1209822"/>
                </a:cubicBezTo>
                <a:cubicBezTo>
                  <a:pt x="1413411" y="1247128"/>
                  <a:pt x="1422793" y="1295020"/>
                  <a:pt x="1395450" y="1322363"/>
                </a:cubicBezTo>
                <a:cubicBezTo>
                  <a:pt x="1369280" y="1348533"/>
                  <a:pt x="1360604" y="1360887"/>
                  <a:pt x="1325111" y="1378634"/>
                </a:cubicBezTo>
                <a:cubicBezTo>
                  <a:pt x="1311848" y="1385266"/>
                  <a:pt x="1296976" y="1388013"/>
                  <a:pt x="1282908" y="1392702"/>
                </a:cubicBezTo>
                <a:cubicBezTo>
                  <a:pt x="1235911" y="1377036"/>
                  <a:pt x="1226637" y="1387132"/>
                  <a:pt x="1226637" y="1322363"/>
                </a:cubicBezTo>
                <a:cubicBezTo>
                  <a:pt x="1226637" y="1065034"/>
                  <a:pt x="1236706" y="976450"/>
                  <a:pt x="1254773" y="759656"/>
                </a:cubicBezTo>
                <a:cubicBezTo>
                  <a:pt x="1250084" y="548641"/>
                  <a:pt x="1253099" y="337313"/>
                  <a:pt x="1240705" y="126610"/>
                </a:cubicBezTo>
                <a:cubicBezTo>
                  <a:pt x="1238652" y="91706"/>
                  <a:pt x="1220002" y="35408"/>
                  <a:pt x="1184434" y="14068"/>
                </a:cubicBezTo>
                <a:cubicBezTo>
                  <a:pt x="1171718" y="6439"/>
                  <a:pt x="1156299" y="4689"/>
                  <a:pt x="1142231" y="0"/>
                </a:cubicBezTo>
                <a:cubicBezTo>
                  <a:pt x="1095444" y="46788"/>
                  <a:pt x="1127421" y="6423"/>
                  <a:pt x="1100028" y="70339"/>
                </a:cubicBezTo>
                <a:cubicBezTo>
                  <a:pt x="1065103" y="151830"/>
                  <a:pt x="1069370" y="108562"/>
                  <a:pt x="1043757" y="211016"/>
                </a:cubicBezTo>
                <a:cubicBezTo>
                  <a:pt x="1034379" y="248530"/>
                  <a:pt x="1027850" y="286873"/>
                  <a:pt x="1015622" y="323557"/>
                </a:cubicBezTo>
                <a:lnTo>
                  <a:pt x="987487" y="407963"/>
                </a:lnTo>
                <a:cubicBezTo>
                  <a:pt x="982798" y="422031"/>
                  <a:pt x="976327" y="435626"/>
                  <a:pt x="973419" y="450167"/>
                </a:cubicBezTo>
                <a:cubicBezTo>
                  <a:pt x="956443" y="535046"/>
                  <a:pt x="966912" y="497822"/>
                  <a:pt x="945283" y="562708"/>
                </a:cubicBezTo>
                <a:cubicBezTo>
                  <a:pt x="940594" y="590843"/>
                  <a:pt x="934986" y="618841"/>
                  <a:pt x="931216" y="647114"/>
                </a:cubicBezTo>
                <a:cubicBezTo>
                  <a:pt x="925277" y="691654"/>
                  <a:pt x="936721" y="777760"/>
                  <a:pt x="889013" y="815927"/>
                </a:cubicBezTo>
                <a:cubicBezTo>
                  <a:pt x="877434" y="825190"/>
                  <a:pt x="860878" y="825305"/>
                  <a:pt x="846810" y="829994"/>
                </a:cubicBezTo>
                <a:cubicBezTo>
                  <a:pt x="696014" y="729464"/>
                  <a:pt x="924867" y="886016"/>
                  <a:pt x="762403" y="759656"/>
                </a:cubicBezTo>
                <a:cubicBezTo>
                  <a:pt x="735711" y="738896"/>
                  <a:pt x="706132" y="722142"/>
                  <a:pt x="677997" y="703385"/>
                </a:cubicBezTo>
                <a:cubicBezTo>
                  <a:pt x="663929" y="694007"/>
                  <a:pt x="647749" y="687205"/>
                  <a:pt x="635794" y="675250"/>
                </a:cubicBezTo>
                <a:cubicBezTo>
                  <a:pt x="597174" y="636628"/>
                  <a:pt x="620242" y="651308"/>
                  <a:pt x="565456" y="633047"/>
                </a:cubicBezTo>
                <a:cubicBezTo>
                  <a:pt x="346808" y="647623"/>
                  <a:pt x="334423" y="578140"/>
                  <a:pt x="368508" y="731520"/>
                </a:cubicBezTo>
                <a:cubicBezTo>
                  <a:pt x="371725" y="745996"/>
                  <a:pt x="377887" y="759655"/>
                  <a:pt x="382576" y="773723"/>
                </a:cubicBezTo>
                <a:cubicBezTo>
                  <a:pt x="377887" y="801859"/>
                  <a:pt x="382660" y="833364"/>
                  <a:pt x="368508" y="858130"/>
                </a:cubicBezTo>
                <a:cubicBezTo>
                  <a:pt x="361151" y="871005"/>
                  <a:pt x="340780" y="868980"/>
                  <a:pt x="326305" y="872197"/>
                </a:cubicBezTo>
                <a:cubicBezTo>
                  <a:pt x="177766" y="905205"/>
                  <a:pt x="294696" y="868666"/>
                  <a:pt x="199696" y="900333"/>
                </a:cubicBezTo>
                <a:cubicBezTo>
                  <a:pt x="164928" y="935099"/>
                  <a:pt x="164527" y="923779"/>
                  <a:pt x="157493" y="92846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4">
            <a:extLst>
              <a:ext uri="{FF2B5EF4-FFF2-40B4-BE49-F238E27FC236}">
                <a16:creationId xmlns:a16="http://schemas.microsoft.com/office/drawing/2014/main" id="{FDF16534-986C-42D9-B2C8-2769A3019CD6}"/>
              </a:ext>
            </a:extLst>
          </p:cNvPr>
          <p:cNvGrpSpPr>
            <a:grpSpLocks/>
          </p:cNvGrpSpPr>
          <p:nvPr/>
        </p:nvGrpSpPr>
        <p:grpSpPr bwMode="auto">
          <a:xfrm>
            <a:off x="-152400" y="533400"/>
            <a:ext cx="2209800" cy="3127375"/>
            <a:chOff x="2448645" y="3429000"/>
            <a:chExt cx="2209800" cy="3127762"/>
          </a:xfrm>
        </p:grpSpPr>
        <p:pic>
          <p:nvPicPr>
            <p:cNvPr id="12297" name="Picture 3" descr="Dictator_Body">
              <a:extLst>
                <a:ext uri="{FF2B5EF4-FFF2-40B4-BE49-F238E27FC236}">
                  <a16:creationId xmlns:a16="http://schemas.microsoft.com/office/drawing/2014/main" id="{02283A29-62B0-4450-88D9-7FAF06B413D6}"/>
                </a:ext>
              </a:extLst>
            </p:cNvPr>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448645" y="4800866"/>
              <a:ext cx="2209800" cy="175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descr="Stalin">
              <a:extLst>
                <a:ext uri="{FF2B5EF4-FFF2-40B4-BE49-F238E27FC236}">
                  <a16:creationId xmlns:a16="http://schemas.microsoft.com/office/drawing/2014/main" id="{E991A318-8148-48A1-9D09-BDF22ADDB5D8}"/>
                </a:ext>
              </a:extLst>
            </p:cNvPr>
            <p:cNvPicPr>
              <a:picLocks noChangeAspect="1" noChangeArrowheads="1"/>
            </p:cNvPicPr>
            <p:nvPr/>
          </p:nvPicPr>
          <p:blipFill>
            <a:blip r:embed="rId4">
              <a:clrChange>
                <a:clrFrom>
                  <a:srgbClr val="FFFFFF"/>
                </a:clrFrom>
                <a:clrTo>
                  <a:srgbClr val="FFFFFF">
                    <a:alpha val="0"/>
                  </a:srgbClr>
                </a:clrTo>
              </a:clrChange>
              <a:lum bright="20000"/>
              <a:grayscl/>
              <a:extLst>
                <a:ext uri="{28A0092B-C50C-407E-A947-70E740481C1C}">
                  <a14:useLocalDpi xmlns:a14="http://schemas.microsoft.com/office/drawing/2010/main" val="0"/>
                </a:ext>
              </a:extLst>
            </a:blip>
            <a:srcRect/>
            <a:stretch>
              <a:fillRect/>
            </a:stretch>
          </p:blipFill>
          <p:spPr bwMode="auto">
            <a:xfrm>
              <a:off x="3048000" y="3429000"/>
              <a:ext cx="1225603" cy="207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ular Callout 6">
            <a:extLst>
              <a:ext uri="{FF2B5EF4-FFF2-40B4-BE49-F238E27FC236}">
                <a16:creationId xmlns:a16="http://schemas.microsoft.com/office/drawing/2014/main" id="{E62C4FF3-07E2-44FF-A92C-3A8C60AF1A12}"/>
              </a:ext>
            </a:extLst>
          </p:cNvPr>
          <p:cNvSpPr/>
          <p:nvPr/>
        </p:nvSpPr>
        <p:spPr>
          <a:xfrm>
            <a:off x="3429000" y="152400"/>
            <a:ext cx="4648200" cy="6477000"/>
          </a:xfrm>
          <a:prstGeom prst="wedgeRectCallout">
            <a:avLst>
              <a:gd name="adj1" fmla="val -83256"/>
              <a:gd name="adj2" fmla="val -31442"/>
            </a:avLst>
          </a:prstGeom>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defRPr/>
            </a:pPr>
            <a:r>
              <a:rPr lang="en-US" sz="6000" dirty="0">
                <a:ln w="3175">
                  <a:solidFill>
                    <a:schemeClr val="tx1"/>
                  </a:solidFill>
                </a:ln>
                <a:latin typeface="Bernard MT Condensed" pitchFamily="18" charset="0"/>
              </a:rPr>
              <a:t>Soviet Union</a:t>
            </a:r>
            <a:endParaRPr lang="en-US" sz="3200" dirty="0">
              <a:ln w="3175">
                <a:solidFill>
                  <a:schemeClr val="tx1"/>
                </a:solidFill>
              </a:ln>
              <a:latin typeface="Bernard MT Condensed" pitchFamily="18" charset="0"/>
            </a:endParaRPr>
          </a:p>
          <a:p>
            <a:pPr algn="ctr">
              <a:spcAft>
                <a:spcPts val="3000"/>
              </a:spcAft>
              <a:defRPr/>
            </a:pPr>
            <a:r>
              <a:rPr lang="en-US" sz="2800" dirty="0">
                <a:ln w="3175">
                  <a:solidFill>
                    <a:schemeClr val="tx1"/>
                  </a:solidFill>
                </a:ln>
                <a:latin typeface="Bernard MT Condensed" pitchFamily="18" charset="0"/>
              </a:rPr>
              <a:t>Joseph Stalin </a:t>
            </a:r>
            <a:br>
              <a:rPr lang="en-US" sz="2800" dirty="0">
                <a:ln w="3175">
                  <a:solidFill>
                    <a:schemeClr val="tx1"/>
                  </a:solidFill>
                </a:ln>
                <a:latin typeface="Bernard MT Condensed" pitchFamily="18" charset="0"/>
              </a:rPr>
            </a:br>
            <a:r>
              <a:rPr lang="en-US" sz="2800" dirty="0">
                <a:ln w="3175">
                  <a:solidFill>
                    <a:schemeClr val="tx1"/>
                  </a:solidFill>
                </a:ln>
                <a:latin typeface="Bernard MT Condensed" pitchFamily="18" charset="0"/>
              </a:rPr>
              <a:t>(Man of Steel)</a:t>
            </a:r>
          </a:p>
          <a:p>
            <a:pPr algn="ctr">
              <a:spcAft>
                <a:spcPts val="3000"/>
              </a:spcAft>
              <a:defRPr/>
            </a:pPr>
            <a:r>
              <a:rPr lang="en-US" sz="2800" dirty="0">
                <a:ln w="3175">
                  <a:solidFill>
                    <a:schemeClr val="tx1"/>
                  </a:solidFill>
                </a:ln>
                <a:latin typeface="Bernard MT Condensed" pitchFamily="18" charset="0"/>
              </a:rPr>
              <a:t>Communist</a:t>
            </a:r>
          </a:p>
          <a:p>
            <a:pPr algn="ctr">
              <a:spcAft>
                <a:spcPts val="3000"/>
              </a:spcAft>
              <a:defRPr/>
            </a:pPr>
            <a:r>
              <a:rPr lang="en-US" sz="2800" dirty="0">
                <a:ln w="3175">
                  <a:solidFill>
                    <a:schemeClr val="tx1"/>
                  </a:solidFill>
                </a:ln>
                <a:latin typeface="Bernard MT Condensed" pitchFamily="18" charset="0"/>
              </a:rPr>
              <a:t>Eliminates all competition after Lenin’s death</a:t>
            </a:r>
          </a:p>
          <a:p>
            <a:pPr algn="ctr">
              <a:spcAft>
                <a:spcPts val="3000"/>
              </a:spcAft>
              <a:defRPr/>
            </a:pPr>
            <a:r>
              <a:rPr lang="en-US" sz="2800" dirty="0">
                <a:ln w="3175">
                  <a:solidFill>
                    <a:schemeClr val="tx1"/>
                  </a:solidFill>
                </a:ln>
                <a:latin typeface="Bernard MT Condensed" pitchFamily="18" charset="0"/>
              </a:rPr>
              <a:t>Uses 5 year plans to industrialize</a:t>
            </a:r>
          </a:p>
          <a:p>
            <a:pPr algn="ctr">
              <a:spcAft>
                <a:spcPts val="3000"/>
              </a:spcAft>
              <a:defRPr/>
            </a:pPr>
            <a:r>
              <a:rPr lang="en-US" sz="2800" dirty="0">
                <a:ln w="3175">
                  <a:solidFill>
                    <a:schemeClr val="tx1"/>
                  </a:solidFill>
                </a:ln>
                <a:latin typeface="Bernard MT Condensed" pitchFamily="18" charset="0"/>
              </a:rPr>
              <a:t>Signs  non-aggression pact with Germany &amp; invades Latvia, Lithuania, &amp; Estonia</a:t>
            </a:r>
          </a:p>
        </p:txBody>
      </p:sp>
      <p:cxnSp>
        <p:nvCxnSpPr>
          <p:cNvPr id="10" name="Straight Connector 9">
            <a:extLst>
              <a:ext uri="{FF2B5EF4-FFF2-40B4-BE49-F238E27FC236}">
                <a16:creationId xmlns:a16="http://schemas.microsoft.com/office/drawing/2014/main" id="{AEB4D7FB-014B-41FF-B5B5-5512D25A35D2}"/>
              </a:ext>
            </a:extLst>
          </p:cNvPr>
          <p:cNvCxnSpPr/>
          <p:nvPr/>
        </p:nvCxnSpPr>
        <p:spPr>
          <a:xfrm>
            <a:off x="4724400" y="22860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882F3DA-AA95-46A9-9006-0B942A06D75F}"/>
              </a:ext>
            </a:extLst>
          </p:cNvPr>
          <p:cNvCxnSpPr/>
          <p:nvPr/>
        </p:nvCxnSpPr>
        <p:spPr>
          <a:xfrm>
            <a:off x="4724400" y="32004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2E3C6E-CACA-4A8C-89DF-E2541FDEF9C5}"/>
              </a:ext>
            </a:extLst>
          </p:cNvPr>
          <p:cNvCxnSpPr/>
          <p:nvPr/>
        </p:nvCxnSpPr>
        <p:spPr>
          <a:xfrm>
            <a:off x="4648200" y="51054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6">
            <a:extLst>
              <a:ext uri="{FF2B5EF4-FFF2-40B4-BE49-F238E27FC236}">
                <a16:creationId xmlns:a16="http://schemas.microsoft.com/office/drawing/2014/main" id="{CAB53424-E910-44C3-BEE6-4DBE9E1C0C16}"/>
              </a:ext>
            </a:extLst>
          </p:cNvPr>
          <p:cNvGrpSpPr>
            <a:grpSpLocks/>
          </p:cNvGrpSpPr>
          <p:nvPr/>
        </p:nvGrpSpPr>
        <p:grpSpPr bwMode="auto">
          <a:xfrm>
            <a:off x="0" y="-23813"/>
            <a:ext cx="9144000" cy="6905626"/>
            <a:chOff x="0" y="-24581"/>
            <a:chExt cx="9144000" cy="6907161"/>
          </a:xfrm>
        </p:grpSpPr>
        <p:pic>
          <p:nvPicPr>
            <p:cNvPr id="13316" name="Picture 2" descr="http://b86a38.medialib.glogster.com/media/ec4adf94975e8dd1042d49e3de20dc86b105d7b898dc29f61d0f3d7a4e40a4e4/portrait-of-joseph-stalin-1879-hi.jpg">
              <a:extLst>
                <a:ext uri="{FF2B5EF4-FFF2-40B4-BE49-F238E27FC236}">
                  <a16:creationId xmlns:a16="http://schemas.microsoft.com/office/drawing/2014/main" id="{E502F666-2781-4399-B82A-E6DE7F088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334000" cy="688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b86a38.medialib.glogster.com/media/ec4adf94975e8dd1042d49e3de20dc86b105d7b898dc29f61d0f3d7a4e40a4e4/portrait-of-joseph-stalin-1879-hi.jpg">
              <a:extLst>
                <a:ext uri="{FF2B5EF4-FFF2-40B4-BE49-F238E27FC236}">
                  <a16:creationId xmlns:a16="http://schemas.microsoft.com/office/drawing/2014/main" id="{F65706BB-C002-43AE-95E4-3378F37DE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571" r="3049" b="17380"/>
            <a:stretch>
              <a:fillRect/>
            </a:stretch>
          </p:blipFill>
          <p:spPr bwMode="auto">
            <a:xfrm>
              <a:off x="5257800" y="-24581"/>
              <a:ext cx="838200" cy="688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descr="http://b86a38.medialib.glogster.com/media/ec4adf94975e8dd1042d49e3de20dc86b105d7b898dc29f61d0f3d7a4e40a4e4/portrait-of-joseph-stalin-1879-hi.jpg">
              <a:extLst>
                <a:ext uri="{FF2B5EF4-FFF2-40B4-BE49-F238E27FC236}">
                  <a16:creationId xmlns:a16="http://schemas.microsoft.com/office/drawing/2014/main" id="{3330524E-5BF8-4453-A99D-77BA4862C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571" r="3049" b="17380"/>
            <a:stretch>
              <a:fillRect/>
            </a:stretch>
          </p:blipFill>
          <p:spPr bwMode="auto">
            <a:xfrm>
              <a:off x="5867400" y="-24581"/>
              <a:ext cx="1981200" cy="688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descr="http://b86a38.medialib.glogster.com/media/ec4adf94975e8dd1042d49e3de20dc86b105d7b898dc29f61d0f3d7a4e40a4e4/portrait-of-joseph-stalin-1879-hi.jpg">
              <a:extLst>
                <a:ext uri="{FF2B5EF4-FFF2-40B4-BE49-F238E27FC236}">
                  <a16:creationId xmlns:a16="http://schemas.microsoft.com/office/drawing/2014/main" id="{A57108EB-928A-44C7-B357-791CDD166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571" r="3049" b="17380"/>
            <a:stretch>
              <a:fillRect/>
            </a:stretch>
          </p:blipFill>
          <p:spPr bwMode="auto">
            <a:xfrm>
              <a:off x="7696200" y="-24581"/>
              <a:ext cx="1447800" cy="688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58761B2E-AF62-4B9E-A913-DFC946E4CDAC}"/>
              </a:ext>
            </a:extLst>
          </p:cNvPr>
          <p:cNvSpPr txBox="1"/>
          <p:nvPr/>
        </p:nvSpPr>
        <p:spPr>
          <a:xfrm>
            <a:off x="2362200" y="152400"/>
            <a:ext cx="6781800" cy="6740307"/>
          </a:xfrm>
          <a:prstGeom prst="rect">
            <a:avLst/>
          </a:prstGeom>
          <a:noFill/>
        </p:spPr>
        <p:txBody>
          <a:bodyPr>
            <a:spAutoFit/>
          </a:bodyPr>
          <a:lstStyle/>
          <a:p>
            <a:pPr algn="r">
              <a:defRPr/>
            </a:pPr>
            <a:r>
              <a:rPr lang="en-US" sz="5400" dirty="0">
                <a:ln>
                  <a:solidFill>
                    <a:schemeClr val="tx1"/>
                  </a:solidFill>
                </a:ln>
                <a:solidFill>
                  <a:schemeClr val="bg1"/>
                </a:solidFill>
                <a:latin typeface="Bernard MT Condensed" pitchFamily="18" charset="0"/>
              </a:rPr>
              <a:t>Ideas are more </a:t>
            </a:r>
            <a:br>
              <a:rPr lang="en-US" sz="5400" dirty="0">
                <a:ln>
                  <a:solidFill>
                    <a:schemeClr val="tx1"/>
                  </a:solidFill>
                </a:ln>
                <a:solidFill>
                  <a:schemeClr val="bg1"/>
                </a:solidFill>
                <a:latin typeface="Bernard MT Condensed" pitchFamily="18" charset="0"/>
              </a:rPr>
            </a:br>
            <a:r>
              <a:rPr lang="en-US" sz="5400" spc="-90" dirty="0">
                <a:ln>
                  <a:solidFill>
                    <a:schemeClr val="tx1"/>
                  </a:solidFill>
                </a:ln>
                <a:solidFill>
                  <a:schemeClr val="bg1"/>
                </a:solidFill>
                <a:latin typeface="Bernard MT Condensed" pitchFamily="18" charset="0"/>
              </a:rPr>
              <a:t>powerful than guns. </a:t>
            </a:r>
            <a:br>
              <a:rPr lang="en-US" sz="5400" dirty="0">
                <a:ln>
                  <a:solidFill>
                    <a:schemeClr val="tx1"/>
                  </a:solidFill>
                </a:ln>
                <a:solidFill>
                  <a:schemeClr val="bg1"/>
                </a:solidFill>
                <a:latin typeface="Bernard MT Condensed" pitchFamily="18" charset="0"/>
              </a:rPr>
            </a:br>
            <a:r>
              <a:rPr lang="en-US" sz="5400" dirty="0">
                <a:ln>
                  <a:solidFill>
                    <a:schemeClr val="tx1"/>
                  </a:solidFill>
                </a:ln>
                <a:solidFill>
                  <a:schemeClr val="bg1"/>
                </a:solidFill>
                <a:latin typeface="Bernard MT Condensed" pitchFamily="18" charset="0"/>
              </a:rPr>
              <a:t>We would not let </a:t>
            </a:r>
            <a:br>
              <a:rPr lang="en-US" sz="5400" dirty="0">
                <a:ln>
                  <a:solidFill>
                    <a:schemeClr val="tx1"/>
                  </a:solidFill>
                </a:ln>
                <a:solidFill>
                  <a:schemeClr val="bg1"/>
                </a:solidFill>
                <a:latin typeface="Bernard MT Condensed" pitchFamily="18" charset="0"/>
              </a:rPr>
            </a:br>
            <a:r>
              <a:rPr lang="en-US" sz="5400" dirty="0">
                <a:ln>
                  <a:solidFill>
                    <a:schemeClr val="tx1"/>
                  </a:solidFill>
                </a:ln>
                <a:solidFill>
                  <a:schemeClr val="bg1"/>
                </a:solidFill>
                <a:latin typeface="Bernard MT Condensed" pitchFamily="18" charset="0"/>
              </a:rPr>
              <a:t>our enemies have </a:t>
            </a:r>
            <a:br>
              <a:rPr lang="en-US" sz="5400" dirty="0">
                <a:ln>
                  <a:solidFill>
                    <a:schemeClr val="tx1"/>
                  </a:solidFill>
                </a:ln>
                <a:solidFill>
                  <a:schemeClr val="bg1"/>
                </a:solidFill>
                <a:latin typeface="Bernard MT Condensed" pitchFamily="18" charset="0"/>
              </a:rPr>
            </a:br>
            <a:r>
              <a:rPr lang="en-US" sz="5400" dirty="0">
                <a:ln>
                  <a:solidFill>
                    <a:schemeClr val="tx1"/>
                  </a:solidFill>
                </a:ln>
                <a:solidFill>
                  <a:schemeClr val="bg1"/>
                </a:solidFill>
                <a:latin typeface="Bernard MT Condensed" pitchFamily="18" charset="0"/>
              </a:rPr>
              <a:t>guns. Why should </a:t>
            </a:r>
            <a:br>
              <a:rPr lang="en-US" sz="5400" dirty="0">
                <a:ln>
                  <a:solidFill>
                    <a:schemeClr val="tx1"/>
                  </a:solidFill>
                </a:ln>
                <a:solidFill>
                  <a:schemeClr val="bg1"/>
                </a:solidFill>
                <a:latin typeface="Bernard MT Condensed" pitchFamily="18" charset="0"/>
              </a:rPr>
            </a:br>
            <a:r>
              <a:rPr lang="en-US" sz="5400" dirty="0">
                <a:ln>
                  <a:solidFill>
                    <a:schemeClr val="tx1"/>
                  </a:solidFill>
                </a:ln>
                <a:solidFill>
                  <a:schemeClr val="bg1"/>
                </a:solidFill>
                <a:latin typeface="Bernard MT Condensed" pitchFamily="18" charset="0"/>
              </a:rPr>
              <a:t>we let them </a:t>
            </a:r>
            <a:br>
              <a:rPr lang="en-US" sz="5400" dirty="0">
                <a:ln>
                  <a:solidFill>
                    <a:schemeClr val="tx1"/>
                  </a:solidFill>
                </a:ln>
                <a:solidFill>
                  <a:schemeClr val="bg1"/>
                </a:solidFill>
                <a:latin typeface="Bernard MT Condensed" pitchFamily="18" charset="0"/>
              </a:rPr>
            </a:br>
            <a:r>
              <a:rPr lang="en-US" sz="5400" dirty="0">
                <a:ln>
                  <a:solidFill>
                    <a:schemeClr val="tx1"/>
                  </a:solidFill>
                </a:ln>
                <a:solidFill>
                  <a:schemeClr val="bg1"/>
                </a:solidFill>
                <a:latin typeface="Bernard MT Condensed" pitchFamily="18" charset="0"/>
              </a:rPr>
              <a:t>have ideas?</a:t>
            </a:r>
          </a:p>
          <a:p>
            <a:pPr algn="r">
              <a:defRPr/>
            </a:pPr>
            <a:r>
              <a:rPr lang="en-US" sz="5400" dirty="0">
                <a:ln>
                  <a:solidFill>
                    <a:schemeClr val="tx1"/>
                  </a:solidFill>
                </a:ln>
                <a:solidFill>
                  <a:schemeClr val="bg1"/>
                </a:solidFill>
                <a:latin typeface="Bernard MT Condensed" pitchFamily="18" charset="0"/>
              </a:rPr>
              <a:t>-Joseph Stalin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astern_Hem">
            <a:extLst>
              <a:ext uri="{FF2B5EF4-FFF2-40B4-BE49-F238E27FC236}">
                <a16:creationId xmlns:a16="http://schemas.microsoft.com/office/drawing/2014/main" id="{99BE99C5-EEAC-4F09-B622-1EC50B0DE0B1}"/>
              </a:ext>
            </a:extLst>
          </p:cNvPr>
          <p:cNvPicPr>
            <a:picLocks noChangeAspect="1" noChangeArrowheads="1"/>
          </p:cNvPicPr>
          <p:nvPr/>
        </p:nvPicPr>
        <p:blipFill>
          <a:blip r:embed="rId2" cstate="print">
            <a:duotone>
              <a:schemeClr val="accent1">
                <a:shade val="45000"/>
                <a:satMod val="135000"/>
              </a:schemeClr>
              <a:prstClr val="white"/>
            </a:duotone>
          </a:blip>
          <a:srcRect l="40899" r="4197"/>
          <a:stretch>
            <a:fillRect/>
          </a:stretch>
        </p:blipFill>
        <p:spPr bwMode="auto">
          <a:xfrm>
            <a:off x="1676400" y="2814"/>
            <a:ext cx="7467600" cy="6855186"/>
          </a:xfrm>
          <a:prstGeom prst="rect">
            <a:avLst/>
          </a:prstGeom>
          <a:noFill/>
          <a:ln w="9525">
            <a:noFill/>
            <a:miter lim="800000"/>
            <a:headEnd/>
            <a:tailEnd/>
          </a:ln>
        </p:spPr>
      </p:pic>
      <p:sp>
        <p:nvSpPr>
          <p:cNvPr id="7" name="Rectangular Callout 6">
            <a:extLst>
              <a:ext uri="{FF2B5EF4-FFF2-40B4-BE49-F238E27FC236}">
                <a16:creationId xmlns:a16="http://schemas.microsoft.com/office/drawing/2014/main" id="{A5D3BB7B-714F-45B1-84C5-7D34CF3ADE01}"/>
              </a:ext>
            </a:extLst>
          </p:cNvPr>
          <p:cNvSpPr/>
          <p:nvPr/>
        </p:nvSpPr>
        <p:spPr>
          <a:xfrm>
            <a:off x="1752600" y="0"/>
            <a:ext cx="4267200" cy="6477000"/>
          </a:xfrm>
          <a:prstGeom prst="wedgeRectCallout">
            <a:avLst>
              <a:gd name="adj1" fmla="val 70423"/>
              <a:gd name="adj2" fmla="val 20915"/>
            </a:avLst>
          </a:prstGeom>
          <a:gradFill flip="none" rotWithShape="1">
            <a:gsLst>
              <a:gs pos="0">
                <a:srgbClr val="C00000"/>
              </a:gs>
              <a:gs pos="53000">
                <a:srgbClr val="D4DEFF"/>
              </a:gs>
              <a:gs pos="83000">
                <a:srgbClr val="D4DEFF"/>
              </a:gs>
              <a:gs pos="100000">
                <a:srgbClr val="96AB94"/>
              </a:gs>
            </a:gsLst>
            <a:lin ang="5400000" scaled="0"/>
            <a:tileRect r="-100000" b="-100000"/>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dirty="0">
                <a:ln w="3175">
                  <a:solidFill>
                    <a:schemeClr val="tx1"/>
                  </a:solidFill>
                </a:ln>
                <a:latin typeface="Bernard MT Condensed" pitchFamily="18" charset="0"/>
              </a:rPr>
              <a:t>Japan</a:t>
            </a:r>
          </a:p>
          <a:p>
            <a:pPr algn="ctr">
              <a:defRPr/>
            </a:pPr>
            <a:endParaRPr lang="en-US" sz="3200" dirty="0">
              <a:ln w="3175">
                <a:solidFill>
                  <a:schemeClr val="tx1"/>
                </a:solidFill>
              </a:ln>
              <a:latin typeface="Bernard MT Condensed" pitchFamily="18" charset="0"/>
            </a:endParaRPr>
          </a:p>
          <a:p>
            <a:pPr algn="ctr">
              <a:spcAft>
                <a:spcPts val="3000"/>
              </a:spcAft>
              <a:defRPr/>
            </a:pPr>
            <a:r>
              <a:rPr lang="en-US" sz="3200" dirty="0">
                <a:ln w="3175">
                  <a:solidFill>
                    <a:schemeClr val="tx1"/>
                  </a:solidFill>
                </a:ln>
                <a:latin typeface="Bernard MT Condensed" pitchFamily="18" charset="0"/>
              </a:rPr>
              <a:t>Gen. Hideki </a:t>
            </a:r>
            <a:r>
              <a:rPr lang="en-US" sz="3200" dirty="0" err="1">
                <a:ln w="3175">
                  <a:solidFill>
                    <a:schemeClr val="tx1"/>
                  </a:solidFill>
                </a:ln>
                <a:latin typeface="Bernard MT Condensed" pitchFamily="18" charset="0"/>
              </a:rPr>
              <a:t>Tojo</a:t>
            </a:r>
            <a:r>
              <a:rPr lang="en-US" sz="3200" dirty="0">
                <a:ln w="3175">
                  <a:solidFill>
                    <a:schemeClr val="tx1"/>
                  </a:solidFill>
                </a:ln>
                <a:latin typeface="Bernard MT Condensed" pitchFamily="18" charset="0"/>
              </a:rPr>
              <a:t> &amp; </a:t>
            </a:r>
            <a:br>
              <a:rPr lang="en-US" sz="3200" dirty="0">
                <a:ln w="3175">
                  <a:solidFill>
                    <a:schemeClr val="tx1"/>
                  </a:solidFill>
                </a:ln>
                <a:latin typeface="Bernard MT Condensed" pitchFamily="18" charset="0"/>
              </a:rPr>
            </a:br>
            <a:r>
              <a:rPr lang="en-US" sz="3200" dirty="0">
                <a:ln w="3175">
                  <a:solidFill>
                    <a:schemeClr val="tx1"/>
                  </a:solidFill>
                </a:ln>
                <a:latin typeface="Bernard MT Condensed" pitchFamily="18" charset="0"/>
              </a:rPr>
              <a:t>Emperor Hirohito</a:t>
            </a:r>
          </a:p>
          <a:p>
            <a:pPr algn="ctr">
              <a:spcAft>
                <a:spcPts val="3000"/>
              </a:spcAft>
              <a:defRPr/>
            </a:pPr>
            <a:r>
              <a:rPr lang="en-US" sz="3200" dirty="0">
                <a:ln w="3175">
                  <a:solidFill>
                    <a:schemeClr val="tx1"/>
                  </a:solidFill>
                </a:ln>
                <a:latin typeface="Bernard MT Condensed" pitchFamily="18" charset="0"/>
              </a:rPr>
              <a:t>Militarists</a:t>
            </a:r>
          </a:p>
          <a:p>
            <a:pPr algn="ctr">
              <a:spcAft>
                <a:spcPts val="3000"/>
              </a:spcAft>
              <a:defRPr/>
            </a:pPr>
            <a:r>
              <a:rPr lang="en-US" sz="3200" dirty="0">
                <a:ln w="3175">
                  <a:solidFill>
                    <a:schemeClr val="tx1"/>
                  </a:solidFill>
                </a:ln>
                <a:latin typeface="Bernard MT Condensed" pitchFamily="18" charset="0"/>
              </a:rPr>
              <a:t>Prime Minister </a:t>
            </a:r>
            <a:r>
              <a:rPr lang="en-US" sz="3200" dirty="0" err="1">
                <a:ln w="3175">
                  <a:solidFill>
                    <a:schemeClr val="tx1"/>
                  </a:solidFill>
                </a:ln>
                <a:latin typeface="Bernard MT Condensed" pitchFamily="18" charset="0"/>
              </a:rPr>
              <a:t>Tojo</a:t>
            </a:r>
            <a:r>
              <a:rPr lang="en-US" sz="3200" dirty="0">
                <a:ln w="3175">
                  <a:solidFill>
                    <a:schemeClr val="tx1"/>
                  </a:solidFill>
                </a:ln>
                <a:latin typeface="Bernard MT Condensed" pitchFamily="18" charset="0"/>
              </a:rPr>
              <a:t> &amp; militarists control the country</a:t>
            </a:r>
          </a:p>
          <a:p>
            <a:pPr algn="ctr">
              <a:spcAft>
                <a:spcPts val="3000"/>
              </a:spcAft>
              <a:defRPr/>
            </a:pPr>
            <a:r>
              <a:rPr lang="en-US" sz="3200" dirty="0">
                <a:ln w="3175">
                  <a:solidFill>
                    <a:schemeClr val="tx1"/>
                  </a:solidFill>
                </a:ln>
                <a:latin typeface="Bernard MT Condensed" pitchFamily="18" charset="0"/>
              </a:rPr>
              <a:t>Invade Manchuria, China for iron &amp; coal</a:t>
            </a:r>
          </a:p>
        </p:txBody>
      </p:sp>
      <p:sp>
        <p:nvSpPr>
          <p:cNvPr id="13" name="Freeform 12">
            <a:extLst>
              <a:ext uri="{FF2B5EF4-FFF2-40B4-BE49-F238E27FC236}">
                <a16:creationId xmlns:a16="http://schemas.microsoft.com/office/drawing/2014/main" id="{414E6636-52F3-4D66-BA8E-71FAC9B2D053}"/>
              </a:ext>
            </a:extLst>
          </p:cNvPr>
          <p:cNvSpPr/>
          <p:nvPr/>
        </p:nvSpPr>
        <p:spPr>
          <a:xfrm>
            <a:off x="6889750" y="2743200"/>
            <a:ext cx="1163638" cy="2138363"/>
          </a:xfrm>
          <a:custGeom>
            <a:avLst/>
            <a:gdLst>
              <a:gd name="connsiteX0" fmla="*/ 832724 w 1163338"/>
              <a:gd name="connsiteY0" fmla="*/ 0 h 2138289"/>
              <a:gd name="connsiteX1" fmla="*/ 832724 w 1163338"/>
              <a:gd name="connsiteY1" fmla="*/ 0 h 2138289"/>
              <a:gd name="connsiteX2" fmla="*/ 959333 w 1163338"/>
              <a:gd name="connsiteY2" fmla="*/ 126609 h 2138289"/>
              <a:gd name="connsiteX3" fmla="*/ 973401 w 1163338"/>
              <a:gd name="connsiteY3" fmla="*/ 211015 h 2138289"/>
              <a:gd name="connsiteX4" fmla="*/ 987469 w 1163338"/>
              <a:gd name="connsiteY4" fmla="*/ 253218 h 2138289"/>
              <a:gd name="connsiteX5" fmla="*/ 973401 w 1163338"/>
              <a:gd name="connsiteY5" fmla="*/ 604911 h 2138289"/>
              <a:gd name="connsiteX6" fmla="*/ 917130 w 1163338"/>
              <a:gd name="connsiteY6" fmla="*/ 618978 h 2138289"/>
              <a:gd name="connsiteX7" fmla="*/ 888995 w 1163338"/>
              <a:gd name="connsiteY7" fmla="*/ 647114 h 2138289"/>
              <a:gd name="connsiteX8" fmla="*/ 888995 w 1163338"/>
              <a:gd name="connsiteY8" fmla="*/ 829994 h 2138289"/>
              <a:gd name="connsiteX9" fmla="*/ 860859 w 1163338"/>
              <a:gd name="connsiteY9" fmla="*/ 858129 h 2138289"/>
              <a:gd name="connsiteX10" fmla="*/ 846792 w 1163338"/>
              <a:gd name="connsiteY10" fmla="*/ 900332 h 2138289"/>
              <a:gd name="connsiteX11" fmla="*/ 860859 w 1163338"/>
              <a:gd name="connsiteY11" fmla="*/ 942535 h 2138289"/>
              <a:gd name="connsiteX12" fmla="*/ 945266 w 1163338"/>
              <a:gd name="connsiteY12" fmla="*/ 984738 h 2138289"/>
              <a:gd name="connsiteX13" fmla="*/ 1057807 w 1163338"/>
              <a:gd name="connsiteY13" fmla="*/ 1012874 h 2138289"/>
              <a:gd name="connsiteX14" fmla="*/ 1085943 w 1163338"/>
              <a:gd name="connsiteY14" fmla="*/ 1041009 h 2138289"/>
              <a:gd name="connsiteX15" fmla="*/ 1128146 w 1163338"/>
              <a:gd name="connsiteY15" fmla="*/ 1055077 h 2138289"/>
              <a:gd name="connsiteX16" fmla="*/ 987469 w 1163338"/>
              <a:gd name="connsiteY16" fmla="*/ 1139483 h 2138289"/>
              <a:gd name="connsiteX17" fmla="*/ 931198 w 1163338"/>
              <a:gd name="connsiteY17" fmla="*/ 1252025 h 2138289"/>
              <a:gd name="connsiteX18" fmla="*/ 832724 w 1163338"/>
              <a:gd name="connsiteY18" fmla="*/ 1237957 h 2138289"/>
              <a:gd name="connsiteX19" fmla="*/ 790521 w 1163338"/>
              <a:gd name="connsiteY19" fmla="*/ 1223889 h 2138289"/>
              <a:gd name="connsiteX20" fmla="*/ 762386 w 1163338"/>
              <a:gd name="connsiteY20" fmla="*/ 1252025 h 2138289"/>
              <a:gd name="connsiteX21" fmla="*/ 762386 w 1163338"/>
              <a:gd name="connsiteY21" fmla="*/ 1336431 h 2138289"/>
              <a:gd name="connsiteX22" fmla="*/ 804589 w 1163338"/>
              <a:gd name="connsiteY22" fmla="*/ 1350498 h 2138289"/>
              <a:gd name="connsiteX23" fmla="*/ 832724 w 1163338"/>
              <a:gd name="connsiteY23" fmla="*/ 1392702 h 2138289"/>
              <a:gd name="connsiteX24" fmla="*/ 860859 w 1163338"/>
              <a:gd name="connsiteY24" fmla="*/ 1477108 h 2138289"/>
              <a:gd name="connsiteX25" fmla="*/ 818656 w 1163338"/>
              <a:gd name="connsiteY25" fmla="*/ 1589649 h 2138289"/>
              <a:gd name="connsiteX26" fmla="*/ 776453 w 1163338"/>
              <a:gd name="connsiteY26" fmla="*/ 1730326 h 2138289"/>
              <a:gd name="connsiteX27" fmla="*/ 734250 w 1163338"/>
              <a:gd name="connsiteY27" fmla="*/ 1828800 h 2138289"/>
              <a:gd name="connsiteX28" fmla="*/ 663912 w 1163338"/>
              <a:gd name="connsiteY28" fmla="*/ 1842868 h 2138289"/>
              <a:gd name="connsiteX29" fmla="*/ 607641 w 1163338"/>
              <a:gd name="connsiteY29" fmla="*/ 1856935 h 2138289"/>
              <a:gd name="connsiteX30" fmla="*/ 396626 w 1163338"/>
              <a:gd name="connsiteY30" fmla="*/ 1899138 h 2138289"/>
              <a:gd name="connsiteX31" fmla="*/ 326287 w 1163338"/>
              <a:gd name="connsiteY31" fmla="*/ 1955409 h 2138289"/>
              <a:gd name="connsiteX32" fmla="*/ 284084 w 1163338"/>
              <a:gd name="connsiteY32" fmla="*/ 1969477 h 2138289"/>
              <a:gd name="connsiteX33" fmla="*/ 115272 w 1163338"/>
              <a:gd name="connsiteY33" fmla="*/ 1927274 h 2138289"/>
              <a:gd name="connsiteX34" fmla="*/ 101204 w 1163338"/>
              <a:gd name="connsiteY34" fmla="*/ 2053883 h 2138289"/>
              <a:gd name="connsiteX35" fmla="*/ 59001 w 1163338"/>
              <a:gd name="connsiteY35" fmla="*/ 2124222 h 2138289"/>
              <a:gd name="connsiteX36" fmla="*/ 16798 w 1163338"/>
              <a:gd name="connsiteY36" fmla="*/ 2138289 h 2138289"/>
              <a:gd name="connsiteX37" fmla="*/ 2730 w 1163338"/>
              <a:gd name="connsiteY37" fmla="*/ 2096086 h 2138289"/>
              <a:gd name="connsiteX38" fmla="*/ 16798 w 1163338"/>
              <a:gd name="connsiteY38" fmla="*/ 1814732 h 2138289"/>
              <a:gd name="connsiteX39" fmla="*/ 115272 w 1163338"/>
              <a:gd name="connsiteY39" fmla="*/ 1772529 h 2138289"/>
              <a:gd name="connsiteX40" fmla="*/ 340355 w 1163338"/>
              <a:gd name="connsiteY40" fmla="*/ 1758462 h 2138289"/>
              <a:gd name="connsiteX41" fmla="*/ 410693 w 1163338"/>
              <a:gd name="connsiteY41" fmla="*/ 1716258 h 2138289"/>
              <a:gd name="connsiteX42" fmla="*/ 466964 w 1163338"/>
              <a:gd name="connsiteY42" fmla="*/ 1645920 h 2138289"/>
              <a:gd name="connsiteX43" fmla="*/ 509167 w 1163338"/>
              <a:gd name="connsiteY43" fmla="*/ 1617785 h 2138289"/>
              <a:gd name="connsiteX44" fmla="*/ 551370 w 1163338"/>
              <a:gd name="connsiteY44" fmla="*/ 1547446 h 2138289"/>
              <a:gd name="connsiteX45" fmla="*/ 593573 w 1163338"/>
              <a:gd name="connsiteY45" fmla="*/ 1533378 h 2138289"/>
              <a:gd name="connsiteX46" fmla="*/ 621709 w 1163338"/>
              <a:gd name="connsiteY46" fmla="*/ 1505243 h 2138289"/>
              <a:gd name="connsiteX47" fmla="*/ 663912 w 1163338"/>
              <a:gd name="connsiteY47" fmla="*/ 1491175 h 2138289"/>
              <a:gd name="connsiteX48" fmla="*/ 677979 w 1163338"/>
              <a:gd name="connsiteY48" fmla="*/ 1448972 h 2138289"/>
              <a:gd name="connsiteX49" fmla="*/ 663912 w 1163338"/>
              <a:gd name="connsiteY49" fmla="*/ 1336431 h 2138289"/>
              <a:gd name="connsiteX50" fmla="*/ 663912 w 1163338"/>
              <a:gd name="connsiteY50" fmla="*/ 1167618 h 2138289"/>
              <a:gd name="connsiteX51" fmla="*/ 748318 w 1163338"/>
              <a:gd name="connsiteY51" fmla="*/ 1111348 h 2138289"/>
              <a:gd name="connsiteX52" fmla="*/ 776453 w 1163338"/>
              <a:gd name="connsiteY52" fmla="*/ 1083212 h 2138289"/>
              <a:gd name="connsiteX53" fmla="*/ 790521 w 1163338"/>
              <a:gd name="connsiteY53" fmla="*/ 1041009 h 2138289"/>
              <a:gd name="connsiteX54" fmla="*/ 790521 w 1163338"/>
              <a:gd name="connsiteY54" fmla="*/ 787791 h 2138289"/>
              <a:gd name="connsiteX55" fmla="*/ 818656 w 1163338"/>
              <a:gd name="connsiteY55" fmla="*/ 745588 h 2138289"/>
              <a:gd name="connsiteX56" fmla="*/ 804589 w 1163338"/>
              <a:gd name="connsiteY56" fmla="*/ 576775 h 2138289"/>
              <a:gd name="connsiteX57" fmla="*/ 762386 w 1163338"/>
              <a:gd name="connsiteY57" fmla="*/ 422031 h 2138289"/>
              <a:gd name="connsiteX58" fmla="*/ 748318 w 1163338"/>
              <a:gd name="connsiteY58" fmla="*/ 365760 h 2138289"/>
              <a:gd name="connsiteX59" fmla="*/ 762386 w 1163338"/>
              <a:gd name="connsiteY59" fmla="*/ 168812 h 2138289"/>
              <a:gd name="connsiteX60" fmla="*/ 846792 w 1163338"/>
              <a:gd name="connsiteY60" fmla="*/ 84406 h 2138289"/>
              <a:gd name="connsiteX61" fmla="*/ 874927 w 1163338"/>
              <a:gd name="connsiteY61" fmla="*/ 42203 h 2138289"/>
              <a:gd name="connsiteX62" fmla="*/ 874927 w 1163338"/>
              <a:gd name="connsiteY62" fmla="*/ 42203 h 213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63338" h="2138289">
                <a:moveTo>
                  <a:pt x="832724" y="0"/>
                </a:moveTo>
                <a:lnTo>
                  <a:pt x="832724" y="0"/>
                </a:lnTo>
                <a:cubicBezTo>
                  <a:pt x="850752" y="15452"/>
                  <a:pt x="943698" y="79703"/>
                  <a:pt x="959333" y="126609"/>
                </a:cubicBezTo>
                <a:cubicBezTo>
                  <a:pt x="968353" y="153669"/>
                  <a:pt x="967213" y="183171"/>
                  <a:pt x="973401" y="211015"/>
                </a:cubicBezTo>
                <a:cubicBezTo>
                  <a:pt x="976618" y="225491"/>
                  <a:pt x="982780" y="239150"/>
                  <a:pt x="987469" y="253218"/>
                </a:cubicBezTo>
                <a:cubicBezTo>
                  <a:pt x="982780" y="370449"/>
                  <a:pt x="995558" y="489697"/>
                  <a:pt x="973401" y="604911"/>
                </a:cubicBezTo>
                <a:cubicBezTo>
                  <a:pt x="969750" y="623897"/>
                  <a:pt x="934423" y="610331"/>
                  <a:pt x="917130" y="618978"/>
                </a:cubicBezTo>
                <a:cubicBezTo>
                  <a:pt x="905267" y="624909"/>
                  <a:pt x="898373" y="637735"/>
                  <a:pt x="888995" y="647114"/>
                </a:cubicBezTo>
                <a:cubicBezTo>
                  <a:pt x="894016" y="697324"/>
                  <a:pt x="921277" y="776192"/>
                  <a:pt x="888995" y="829994"/>
                </a:cubicBezTo>
                <a:cubicBezTo>
                  <a:pt x="882171" y="841367"/>
                  <a:pt x="870238" y="848751"/>
                  <a:pt x="860859" y="858129"/>
                </a:cubicBezTo>
                <a:cubicBezTo>
                  <a:pt x="856170" y="872197"/>
                  <a:pt x="846792" y="885503"/>
                  <a:pt x="846792" y="900332"/>
                </a:cubicBezTo>
                <a:cubicBezTo>
                  <a:pt x="846792" y="915161"/>
                  <a:pt x="851596" y="930956"/>
                  <a:pt x="860859" y="942535"/>
                </a:cubicBezTo>
                <a:cubicBezTo>
                  <a:pt x="878728" y="964871"/>
                  <a:pt x="919187" y="977625"/>
                  <a:pt x="945266" y="984738"/>
                </a:cubicBezTo>
                <a:cubicBezTo>
                  <a:pt x="982572" y="994912"/>
                  <a:pt x="1057807" y="1012874"/>
                  <a:pt x="1057807" y="1012874"/>
                </a:cubicBezTo>
                <a:cubicBezTo>
                  <a:pt x="1067186" y="1022252"/>
                  <a:pt x="1074570" y="1034185"/>
                  <a:pt x="1085943" y="1041009"/>
                </a:cubicBezTo>
                <a:cubicBezTo>
                  <a:pt x="1098659" y="1048638"/>
                  <a:pt x="1123457" y="1041009"/>
                  <a:pt x="1128146" y="1055077"/>
                </a:cubicBezTo>
                <a:cubicBezTo>
                  <a:pt x="1163338" y="1160654"/>
                  <a:pt x="1035571" y="1134138"/>
                  <a:pt x="987469" y="1139483"/>
                </a:cubicBezTo>
                <a:cubicBezTo>
                  <a:pt x="955139" y="1236472"/>
                  <a:pt x="980304" y="1202918"/>
                  <a:pt x="931198" y="1252025"/>
                </a:cubicBezTo>
                <a:cubicBezTo>
                  <a:pt x="898373" y="1247336"/>
                  <a:pt x="865238" y="1244460"/>
                  <a:pt x="832724" y="1237957"/>
                </a:cubicBezTo>
                <a:cubicBezTo>
                  <a:pt x="818183" y="1235049"/>
                  <a:pt x="805062" y="1220981"/>
                  <a:pt x="790521" y="1223889"/>
                </a:cubicBezTo>
                <a:cubicBezTo>
                  <a:pt x="777515" y="1226490"/>
                  <a:pt x="771764" y="1242646"/>
                  <a:pt x="762386" y="1252025"/>
                </a:cubicBezTo>
                <a:cubicBezTo>
                  <a:pt x="753007" y="1280160"/>
                  <a:pt x="734250" y="1308296"/>
                  <a:pt x="762386" y="1336431"/>
                </a:cubicBezTo>
                <a:cubicBezTo>
                  <a:pt x="772871" y="1346916"/>
                  <a:pt x="790521" y="1345809"/>
                  <a:pt x="804589" y="1350498"/>
                </a:cubicBezTo>
                <a:cubicBezTo>
                  <a:pt x="813967" y="1364566"/>
                  <a:pt x="825857" y="1377252"/>
                  <a:pt x="832724" y="1392702"/>
                </a:cubicBezTo>
                <a:cubicBezTo>
                  <a:pt x="844769" y="1419803"/>
                  <a:pt x="860859" y="1477108"/>
                  <a:pt x="860859" y="1477108"/>
                </a:cubicBezTo>
                <a:cubicBezTo>
                  <a:pt x="827510" y="1643861"/>
                  <a:pt x="871345" y="1471099"/>
                  <a:pt x="818656" y="1589649"/>
                </a:cubicBezTo>
                <a:cubicBezTo>
                  <a:pt x="803073" y="1624711"/>
                  <a:pt x="785545" y="1689410"/>
                  <a:pt x="776453" y="1730326"/>
                </a:cubicBezTo>
                <a:cubicBezTo>
                  <a:pt x="769133" y="1763265"/>
                  <a:pt x="774108" y="1811718"/>
                  <a:pt x="734250" y="1828800"/>
                </a:cubicBezTo>
                <a:cubicBezTo>
                  <a:pt x="712273" y="1838219"/>
                  <a:pt x="687253" y="1837681"/>
                  <a:pt x="663912" y="1842868"/>
                </a:cubicBezTo>
                <a:cubicBezTo>
                  <a:pt x="645038" y="1847062"/>
                  <a:pt x="626160" y="1851379"/>
                  <a:pt x="607641" y="1856935"/>
                </a:cubicBezTo>
                <a:cubicBezTo>
                  <a:pt x="460942" y="1900945"/>
                  <a:pt x="584223" y="1878295"/>
                  <a:pt x="396626" y="1899138"/>
                </a:cubicBezTo>
                <a:cubicBezTo>
                  <a:pt x="370456" y="1925308"/>
                  <a:pt x="361780" y="1937662"/>
                  <a:pt x="326287" y="1955409"/>
                </a:cubicBezTo>
                <a:cubicBezTo>
                  <a:pt x="313024" y="1962041"/>
                  <a:pt x="298152" y="1964788"/>
                  <a:pt x="284084" y="1969477"/>
                </a:cubicBezTo>
                <a:cubicBezTo>
                  <a:pt x="267431" y="1902866"/>
                  <a:pt x="262543" y="1804548"/>
                  <a:pt x="115272" y="1927274"/>
                </a:cubicBezTo>
                <a:cubicBezTo>
                  <a:pt x="82651" y="1954458"/>
                  <a:pt x="108185" y="2011998"/>
                  <a:pt x="101204" y="2053883"/>
                </a:cubicBezTo>
                <a:cubicBezTo>
                  <a:pt x="96286" y="2083389"/>
                  <a:pt x="85686" y="2108211"/>
                  <a:pt x="59001" y="2124222"/>
                </a:cubicBezTo>
                <a:cubicBezTo>
                  <a:pt x="46286" y="2131851"/>
                  <a:pt x="30866" y="2133600"/>
                  <a:pt x="16798" y="2138289"/>
                </a:cubicBezTo>
                <a:cubicBezTo>
                  <a:pt x="12109" y="2124221"/>
                  <a:pt x="2730" y="2110915"/>
                  <a:pt x="2730" y="2096086"/>
                </a:cubicBezTo>
                <a:cubicBezTo>
                  <a:pt x="2730" y="2002184"/>
                  <a:pt x="0" y="1907119"/>
                  <a:pt x="16798" y="1814732"/>
                </a:cubicBezTo>
                <a:cubicBezTo>
                  <a:pt x="21149" y="1790799"/>
                  <a:pt x="104281" y="1773628"/>
                  <a:pt x="115272" y="1772529"/>
                </a:cubicBezTo>
                <a:cubicBezTo>
                  <a:pt x="190073" y="1765049"/>
                  <a:pt x="265327" y="1763151"/>
                  <a:pt x="340355" y="1758462"/>
                </a:cubicBezTo>
                <a:cubicBezTo>
                  <a:pt x="411638" y="1687176"/>
                  <a:pt x="319389" y="1771040"/>
                  <a:pt x="410693" y="1716258"/>
                </a:cubicBezTo>
                <a:cubicBezTo>
                  <a:pt x="445500" y="1695374"/>
                  <a:pt x="438208" y="1674676"/>
                  <a:pt x="466964" y="1645920"/>
                </a:cubicBezTo>
                <a:cubicBezTo>
                  <a:pt x="478919" y="1633965"/>
                  <a:pt x="495099" y="1627163"/>
                  <a:pt x="509167" y="1617785"/>
                </a:cubicBezTo>
                <a:cubicBezTo>
                  <a:pt x="520232" y="1584590"/>
                  <a:pt x="519187" y="1566756"/>
                  <a:pt x="551370" y="1547446"/>
                </a:cubicBezTo>
                <a:cubicBezTo>
                  <a:pt x="564085" y="1539817"/>
                  <a:pt x="579505" y="1538067"/>
                  <a:pt x="593573" y="1533378"/>
                </a:cubicBezTo>
                <a:cubicBezTo>
                  <a:pt x="602952" y="1524000"/>
                  <a:pt x="610336" y="1512067"/>
                  <a:pt x="621709" y="1505243"/>
                </a:cubicBezTo>
                <a:cubicBezTo>
                  <a:pt x="634425" y="1497614"/>
                  <a:pt x="653427" y="1501661"/>
                  <a:pt x="663912" y="1491175"/>
                </a:cubicBezTo>
                <a:cubicBezTo>
                  <a:pt x="674397" y="1480690"/>
                  <a:pt x="673290" y="1463040"/>
                  <a:pt x="677979" y="1448972"/>
                </a:cubicBezTo>
                <a:cubicBezTo>
                  <a:pt x="673290" y="1411458"/>
                  <a:pt x="670675" y="1373627"/>
                  <a:pt x="663912" y="1336431"/>
                </a:cubicBezTo>
                <a:cubicBezTo>
                  <a:pt x="651084" y="1265878"/>
                  <a:pt x="606202" y="1274794"/>
                  <a:pt x="663912" y="1167618"/>
                </a:cubicBezTo>
                <a:cubicBezTo>
                  <a:pt x="679943" y="1137845"/>
                  <a:pt x="724408" y="1135259"/>
                  <a:pt x="748318" y="1111348"/>
                </a:cubicBezTo>
                <a:lnTo>
                  <a:pt x="776453" y="1083212"/>
                </a:lnTo>
                <a:cubicBezTo>
                  <a:pt x="781142" y="1069144"/>
                  <a:pt x="790521" y="1055838"/>
                  <a:pt x="790521" y="1041009"/>
                </a:cubicBezTo>
                <a:cubicBezTo>
                  <a:pt x="790521" y="918866"/>
                  <a:pt x="758200" y="895528"/>
                  <a:pt x="790521" y="787791"/>
                </a:cubicBezTo>
                <a:cubicBezTo>
                  <a:pt x="795379" y="771597"/>
                  <a:pt x="809278" y="759656"/>
                  <a:pt x="818656" y="745588"/>
                </a:cubicBezTo>
                <a:cubicBezTo>
                  <a:pt x="813967" y="689317"/>
                  <a:pt x="812965" y="632616"/>
                  <a:pt x="804589" y="576775"/>
                </a:cubicBezTo>
                <a:cubicBezTo>
                  <a:pt x="788755" y="471218"/>
                  <a:pt x="782583" y="492723"/>
                  <a:pt x="762386" y="422031"/>
                </a:cubicBezTo>
                <a:cubicBezTo>
                  <a:pt x="757075" y="403441"/>
                  <a:pt x="753007" y="384517"/>
                  <a:pt x="748318" y="365760"/>
                </a:cubicBezTo>
                <a:cubicBezTo>
                  <a:pt x="753007" y="300111"/>
                  <a:pt x="740643" y="230934"/>
                  <a:pt x="762386" y="168812"/>
                </a:cubicBezTo>
                <a:cubicBezTo>
                  <a:pt x="775530" y="131256"/>
                  <a:pt x="824721" y="117513"/>
                  <a:pt x="846792" y="84406"/>
                </a:cubicBezTo>
                <a:lnTo>
                  <a:pt x="874927" y="42203"/>
                </a:lnTo>
                <a:lnTo>
                  <a:pt x="874927" y="42203"/>
                </a:lnTo>
              </a:path>
            </a:pathLst>
          </a:custGeom>
          <a:solidFill>
            <a:srgbClr val="FF000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 name="Straight Connector 9">
            <a:extLst>
              <a:ext uri="{FF2B5EF4-FFF2-40B4-BE49-F238E27FC236}">
                <a16:creationId xmlns:a16="http://schemas.microsoft.com/office/drawing/2014/main" id="{13E36D4B-6A4F-4191-BEAD-52DB1B3F5394}"/>
              </a:ext>
            </a:extLst>
          </p:cNvPr>
          <p:cNvCxnSpPr/>
          <p:nvPr/>
        </p:nvCxnSpPr>
        <p:spPr>
          <a:xfrm>
            <a:off x="2819400" y="35052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F67528-1EA6-4881-8835-AF63C7B8098E}"/>
              </a:ext>
            </a:extLst>
          </p:cNvPr>
          <p:cNvCxnSpPr/>
          <p:nvPr/>
        </p:nvCxnSpPr>
        <p:spPr>
          <a:xfrm>
            <a:off x="2819400" y="26670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DD348D-024D-4302-A702-FD3041C4EEF4}"/>
              </a:ext>
            </a:extLst>
          </p:cNvPr>
          <p:cNvCxnSpPr/>
          <p:nvPr/>
        </p:nvCxnSpPr>
        <p:spPr>
          <a:xfrm>
            <a:off x="2819400" y="52578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2">
            <a:extLst>
              <a:ext uri="{FF2B5EF4-FFF2-40B4-BE49-F238E27FC236}">
                <a16:creationId xmlns:a16="http://schemas.microsoft.com/office/drawing/2014/main" id="{C2C405BB-1792-4401-91A0-E8615E071912}"/>
              </a:ext>
            </a:extLst>
          </p:cNvPr>
          <p:cNvGrpSpPr>
            <a:grpSpLocks/>
          </p:cNvGrpSpPr>
          <p:nvPr/>
        </p:nvGrpSpPr>
        <p:grpSpPr bwMode="auto">
          <a:xfrm>
            <a:off x="6934200" y="304800"/>
            <a:ext cx="1546225" cy="2674938"/>
            <a:chOff x="6717" y="7222"/>
            <a:chExt cx="2434" cy="4212"/>
          </a:xfrm>
        </p:grpSpPr>
        <p:pic>
          <p:nvPicPr>
            <p:cNvPr id="14345" name="Picture 3" descr="Dictator_Body">
              <a:extLst>
                <a:ext uri="{FF2B5EF4-FFF2-40B4-BE49-F238E27FC236}">
                  <a16:creationId xmlns:a16="http://schemas.microsoft.com/office/drawing/2014/main" id="{81E555B1-0888-442B-A88D-887F02216219}"/>
                </a:ext>
              </a:extLst>
            </p:cNvPr>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717" y="9317"/>
              <a:ext cx="2260" cy="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4" descr="Tojo">
              <a:extLst>
                <a:ext uri="{FF2B5EF4-FFF2-40B4-BE49-F238E27FC236}">
                  <a16:creationId xmlns:a16="http://schemas.microsoft.com/office/drawing/2014/main" id="{93BE1214-0A0E-4518-A453-C1C514E039F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 y="7222"/>
              <a:ext cx="2309" cy="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6">
            <a:extLst>
              <a:ext uri="{FF2B5EF4-FFF2-40B4-BE49-F238E27FC236}">
                <a16:creationId xmlns:a16="http://schemas.microsoft.com/office/drawing/2014/main" id="{4A53B764-AF44-46E1-B39D-182D94A9C2EF}"/>
              </a:ext>
            </a:extLst>
          </p:cNvPr>
          <p:cNvGrpSpPr>
            <a:grpSpLocks/>
          </p:cNvGrpSpPr>
          <p:nvPr/>
        </p:nvGrpSpPr>
        <p:grpSpPr bwMode="auto">
          <a:xfrm>
            <a:off x="0" y="0"/>
            <a:ext cx="9144000" cy="6858000"/>
            <a:chOff x="0" y="0"/>
            <a:chExt cx="9144000" cy="6858000"/>
          </a:xfrm>
        </p:grpSpPr>
        <p:pic>
          <p:nvPicPr>
            <p:cNvPr id="15364" name="Picture 2" descr="At the time of this photo Hideki Tojo was commander of the Kempeitai of the Kwangtung Army in Manchuria. Tōjō's nickname was &quot;Razor&quot; (Kamisori), earned for his reputation for a sharp, legalistic mind capable of making quick decisions. in 1937 Tōjō was promoted to Chief of Staff of the Kwangtung Army. As Chief of Staff, Tōjō was responsible for various military operations to increase Japanese penetration into the Mongolia and Inner Mongolia border regions with Manchukuo.">
              <a:extLst>
                <a:ext uri="{FF2B5EF4-FFF2-40B4-BE49-F238E27FC236}">
                  <a16:creationId xmlns:a16="http://schemas.microsoft.com/office/drawing/2014/main" id="{D38C0588-41F0-4010-AEA3-A93E0983E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At the time of this photo Hideki Tojo was commander of the Kempeitai of the Kwangtung Army in Manchuria. Tōjō's nickname was &quot;Razor&quot; (Kamisori), earned for his reputation for a sharp, legalistic mind capable of making quick decisions. in 1937 Tōjō was promoted to Chief of Staff of the Kwangtung Army. As Chief of Staff, Tōjō was responsible for various military operations to increase Japanese penetration into the Mongolia and Inner Mongolia border regions with Manchukuo.">
              <a:extLst>
                <a:ext uri="{FF2B5EF4-FFF2-40B4-BE49-F238E27FC236}">
                  <a16:creationId xmlns:a16="http://schemas.microsoft.com/office/drawing/2014/main" id="{DA1EC47F-3AB8-4E0C-81B2-936433BFD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667" b="54443"/>
            <a:stretch>
              <a:fillRect/>
            </a:stretch>
          </p:blipFill>
          <p:spPr bwMode="auto">
            <a:xfrm>
              <a:off x="0" y="0"/>
              <a:ext cx="1600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descr="At the time of this photo Hideki Tojo was commander of the Kempeitai of the Kwangtung Army in Manchuria. Tōjō's nickname was &quot;Razor&quot; (Kamisori), earned for his reputation for a sharp, legalistic mind capable of making quick decisions. in 1937 Tōjō was promoted to Chief of Staff of the Kwangtung Army. As Chief of Staff, Tōjō was responsible for various military operations to increase Japanese penetration into the Mongolia and Inner Mongolia border regions with Manchukuo.">
              <a:extLst>
                <a:ext uri="{FF2B5EF4-FFF2-40B4-BE49-F238E27FC236}">
                  <a16:creationId xmlns:a16="http://schemas.microsoft.com/office/drawing/2014/main" id="{619D8EDE-F3BC-4AF1-A438-EEEA7E650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667" b="54443"/>
            <a:stretch>
              <a:fillRect/>
            </a:stretch>
          </p:blipFill>
          <p:spPr bwMode="auto">
            <a:xfrm>
              <a:off x="1600200" y="0"/>
              <a:ext cx="2743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At the time of this photo Hideki Tojo was commander of the Kempeitai of the Kwangtung Army in Manchuria. Tōjō's nickname was &quot;Razor&quot; (Kamisori), earned for his reputation for a sharp, legalistic mind capable of making quick decisions. in 1937 Tōjō was promoted to Chief of Staff of the Kwangtung Army. As Chief of Staff, Tōjō was responsible for various military operations to increase Japanese penetration into the Mongolia and Inner Mongolia border regions with Manchukuo.">
              <a:extLst>
                <a:ext uri="{FF2B5EF4-FFF2-40B4-BE49-F238E27FC236}">
                  <a16:creationId xmlns:a16="http://schemas.microsoft.com/office/drawing/2014/main" id="{FA5EE3CF-F4C7-4E15-8A27-5C29CA7CB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22" r="66667" b="54443"/>
            <a:stretch>
              <a:fillRect/>
            </a:stretch>
          </p:blipFill>
          <p:spPr bwMode="auto">
            <a:xfrm>
              <a:off x="0" y="3048000"/>
              <a:ext cx="274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descr="At the time of this photo Hideki Tojo was commander of the Kempeitai of the Kwangtung Army in Manchuria. Tōjō's nickname was &quot;Razor&quot; (Kamisori), earned for his reputation for a sharp, legalistic mind capable of making quick decisions. in 1937 Tōjō was promoted to Chief of Staff of the Kwangtung Army. As Chief of Staff, Tōjō was responsible for various military operations to increase Japanese penetration into the Mongolia and Inner Mongolia border regions with Manchukuo.">
              <a:extLst>
                <a:ext uri="{FF2B5EF4-FFF2-40B4-BE49-F238E27FC236}">
                  <a16:creationId xmlns:a16="http://schemas.microsoft.com/office/drawing/2014/main" id="{9AF1C93B-7328-4B9D-B3F8-817291EA2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98" r="66667" b="54443"/>
            <a:stretch>
              <a:fillRect/>
            </a:stretch>
          </p:blipFill>
          <p:spPr bwMode="auto">
            <a:xfrm>
              <a:off x="2667000" y="3048000"/>
              <a:ext cx="1752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472FB516-6685-4E12-8273-936B285BF527}"/>
              </a:ext>
            </a:extLst>
          </p:cNvPr>
          <p:cNvSpPr txBox="1"/>
          <p:nvPr/>
        </p:nvSpPr>
        <p:spPr>
          <a:xfrm>
            <a:off x="0" y="539889"/>
            <a:ext cx="6781800" cy="5632311"/>
          </a:xfrm>
          <a:prstGeom prst="rect">
            <a:avLst/>
          </a:prstGeom>
          <a:noFill/>
        </p:spPr>
        <p:txBody>
          <a:bodyPr>
            <a:spAutoFit/>
          </a:bodyPr>
          <a:lstStyle/>
          <a:p>
            <a:pPr>
              <a:defRPr/>
            </a:pPr>
            <a:r>
              <a:rPr lang="en-US" sz="7000" dirty="0">
                <a:ln>
                  <a:solidFill>
                    <a:schemeClr val="tx1"/>
                  </a:solidFill>
                </a:ln>
                <a:solidFill>
                  <a:schemeClr val="bg1"/>
                </a:solidFill>
                <a:latin typeface="Bernard MT Condensed" pitchFamily="18" charset="0"/>
              </a:rPr>
              <a:t>Emperor Hirohito will believe what we tell him to believe.</a:t>
            </a:r>
          </a:p>
          <a:p>
            <a:pPr>
              <a:defRPr/>
            </a:pPr>
            <a:r>
              <a:rPr lang="en-US" sz="7000" dirty="0">
                <a:ln>
                  <a:solidFill>
                    <a:schemeClr val="tx1"/>
                  </a:solidFill>
                </a:ln>
                <a:solidFill>
                  <a:schemeClr val="bg1"/>
                </a:solidFill>
                <a:latin typeface="Bernard MT Condensed" pitchFamily="18" charset="0"/>
              </a:rPr>
              <a:t>-Hideki </a:t>
            </a:r>
            <a:r>
              <a:rPr lang="en-US" sz="7000" dirty="0" err="1">
                <a:ln>
                  <a:solidFill>
                    <a:schemeClr val="tx1"/>
                  </a:solidFill>
                </a:ln>
                <a:solidFill>
                  <a:schemeClr val="bg1"/>
                </a:solidFill>
                <a:latin typeface="Bernard MT Condensed" pitchFamily="18" charset="0"/>
              </a:rPr>
              <a:t>Tojo</a:t>
            </a:r>
            <a:endParaRPr lang="en-US" sz="7000" dirty="0">
              <a:ln>
                <a:solidFill>
                  <a:schemeClr val="tx1"/>
                </a:solidFill>
              </a:ln>
              <a:solidFill>
                <a:schemeClr val="bg1"/>
              </a:solidFill>
              <a:latin typeface="Bernard MT Condense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imelifeblog.files.wordpress.com/2013/01/01_52-15.jpg?w=730">
            <a:extLst>
              <a:ext uri="{FF2B5EF4-FFF2-40B4-BE49-F238E27FC236}">
                <a16:creationId xmlns:a16="http://schemas.microsoft.com/office/drawing/2014/main" id="{60ED188E-2429-447C-A966-03B2D2CF6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79" r="3333"/>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310A84F-560F-4618-A27C-F9B1B96471F7}"/>
              </a:ext>
            </a:extLst>
          </p:cNvPr>
          <p:cNvSpPr txBox="1"/>
          <p:nvPr/>
        </p:nvSpPr>
        <p:spPr>
          <a:xfrm>
            <a:off x="0" y="228600"/>
            <a:ext cx="9144000" cy="1446550"/>
          </a:xfrm>
          <a:prstGeom prst="rect">
            <a:avLst/>
          </a:prstGeom>
          <a:noFill/>
        </p:spPr>
        <p:txBody>
          <a:bodyPr>
            <a:spAutoFit/>
          </a:bodyPr>
          <a:lstStyle/>
          <a:p>
            <a:pPr algn="ctr">
              <a:defRPr/>
            </a:pPr>
            <a:r>
              <a:rPr lang="en-US" sz="8800" dirty="0">
                <a:ln>
                  <a:solidFill>
                    <a:schemeClr val="tx1"/>
                  </a:solidFill>
                </a:ln>
                <a:solidFill>
                  <a:schemeClr val="bg1"/>
                </a:solidFill>
                <a:effectLst>
                  <a:glow rad="101600">
                    <a:schemeClr val="accent2">
                      <a:satMod val="175000"/>
                      <a:alpha val="40000"/>
                    </a:schemeClr>
                  </a:glow>
                </a:effectLst>
                <a:latin typeface="Bernard MT Condensed" pitchFamily="18" charset="0"/>
              </a:rPr>
              <a:t>The Rise of Dictators</a:t>
            </a:r>
          </a:p>
        </p:txBody>
      </p:sp>
      <p:pic>
        <p:nvPicPr>
          <p:cNvPr id="3076" name="Picture 4" descr="Hitler_title.jpg">
            <a:extLst>
              <a:ext uri="{FF2B5EF4-FFF2-40B4-BE49-F238E27FC236}">
                <a16:creationId xmlns:a16="http://schemas.microsoft.com/office/drawing/2014/main" id="{58A66811-816D-40B2-8B92-48C2BCB3B41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914400"/>
            <a:ext cx="33528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astern_Hem">
            <a:extLst>
              <a:ext uri="{FF2B5EF4-FFF2-40B4-BE49-F238E27FC236}">
                <a16:creationId xmlns:a16="http://schemas.microsoft.com/office/drawing/2014/main" id="{423BB74C-AE71-4F5D-B7F6-F2D4D49569F5}"/>
              </a:ext>
            </a:extLst>
          </p:cNvPr>
          <p:cNvPicPr>
            <a:picLocks noChangeAspect="1" noChangeArrowheads="1"/>
          </p:cNvPicPr>
          <p:nvPr/>
        </p:nvPicPr>
        <p:blipFill>
          <a:blip r:embed="rId2" cstate="print">
            <a:duotone>
              <a:schemeClr val="accent1">
                <a:shade val="45000"/>
                <a:satMod val="135000"/>
              </a:schemeClr>
              <a:prstClr val="white"/>
            </a:duotone>
          </a:blip>
          <a:srcRect r="60222"/>
          <a:stretch>
            <a:fillRect/>
          </a:stretch>
        </p:blipFill>
        <p:spPr bwMode="auto">
          <a:xfrm>
            <a:off x="3733800" y="2814"/>
            <a:ext cx="5410200" cy="6855186"/>
          </a:xfrm>
          <a:prstGeom prst="rect">
            <a:avLst/>
          </a:prstGeom>
          <a:noFill/>
          <a:ln w="9525">
            <a:noFill/>
            <a:miter lim="800000"/>
            <a:headEnd/>
            <a:tailEnd/>
          </a:ln>
        </p:spPr>
      </p:pic>
      <p:sp>
        <p:nvSpPr>
          <p:cNvPr id="7" name="Rectangular Callout 6">
            <a:extLst>
              <a:ext uri="{FF2B5EF4-FFF2-40B4-BE49-F238E27FC236}">
                <a16:creationId xmlns:a16="http://schemas.microsoft.com/office/drawing/2014/main" id="{70304D9B-A9A1-495A-BC56-FD85C99053FB}"/>
              </a:ext>
            </a:extLst>
          </p:cNvPr>
          <p:cNvSpPr/>
          <p:nvPr/>
        </p:nvSpPr>
        <p:spPr>
          <a:xfrm>
            <a:off x="152400" y="152400"/>
            <a:ext cx="3581400" cy="6477000"/>
          </a:xfrm>
          <a:prstGeom prst="wedgeRectCallout">
            <a:avLst>
              <a:gd name="adj1" fmla="val 76418"/>
              <a:gd name="adj2" fmla="val 13083"/>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dirty="0">
                <a:ln w="3175">
                  <a:solidFill>
                    <a:schemeClr val="tx1"/>
                  </a:solidFill>
                </a:ln>
                <a:latin typeface="Bernard MT Condensed" pitchFamily="18" charset="0"/>
              </a:rPr>
              <a:t>Spain</a:t>
            </a:r>
          </a:p>
          <a:p>
            <a:pPr algn="ctr">
              <a:defRPr/>
            </a:pPr>
            <a:endParaRPr lang="en-US" sz="3200" dirty="0">
              <a:ln w="3175">
                <a:solidFill>
                  <a:schemeClr val="tx1"/>
                </a:solidFill>
              </a:ln>
              <a:latin typeface="Bernard MT Condensed" pitchFamily="18" charset="0"/>
            </a:endParaRPr>
          </a:p>
          <a:p>
            <a:pPr algn="ctr">
              <a:spcAft>
                <a:spcPts val="3000"/>
              </a:spcAft>
              <a:defRPr/>
            </a:pPr>
            <a:r>
              <a:rPr lang="en-US" sz="3200" dirty="0">
                <a:ln w="3175">
                  <a:solidFill>
                    <a:schemeClr val="tx1"/>
                  </a:solidFill>
                </a:ln>
                <a:latin typeface="Bernard MT Condensed" pitchFamily="18" charset="0"/>
              </a:rPr>
              <a:t>Gen. Francisco Franco</a:t>
            </a:r>
          </a:p>
          <a:p>
            <a:pPr algn="ctr">
              <a:spcAft>
                <a:spcPts val="3000"/>
              </a:spcAft>
              <a:defRPr/>
            </a:pPr>
            <a:r>
              <a:rPr lang="en-US" sz="3200" dirty="0" err="1">
                <a:ln w="3175">
                  <a:solidFill>
                    <a:schemeClr val="tx1"/>
                  </a:solidFill>
                </a:ln>
                <a:latin typeface="Bernard MT Condensed" pitchFamily="18" charset="0"/>
              </a:rPr>
              <a:t>Falange</a:t>
            </a:r>
            <a:r>
              <a:rPr lang="en-US" sz="3200" dirty="0">
                <a:ln w="3175">
                  <a:solidFill>
                    <a:schemeClr val="tx1"/>
                  </a:solidFill>
                </a:ln>
                <a:latin typeface="Bernard MT Condensed" pitchFamily="18" charset="0"/>
              </a:rPr>
              <a:t> (Fascist)</a:t>
            </a:r>
          </a:p>
          <a:p>
            <a:pPr algn="ctr">
              <a:spcAft>
                <a:spcPts val="3000"/>
              </a:spcAft>
              <a:defRPr/>
            </a:pPr>
            <a:r>
              <a:rPr lang="en-US" sz="3200" dirty="0">
                <a:ln w="3175">
                  <a:solidFill>
                    <a:schemeClr val="tx1"/>
                  </a:solidFill>
                </a:ln>
                <a:latin typeface="Bernard MT Condensed" pitchFamily="18" charset="0"/>
              </a:rPr>
              <a:t>Comes to power in civil war with German &amp; Italian help</a:t>
            </a:r>
          </a:p>
          <a:p>
            <a:pPr algn="ctr">
              <a:spcAft>
                <a:spcPts val="3000"/>
              </a:spcAft>
              <a:defRPr/>
            </a:pPr>
            <a:r>
              <a:rPr lang="en-US" sz="3200" dirty="0">
                <a:ln w="3175">
                  <a:solidFill>
                    <a:schemeClr val="tx1"/>
                  </a:solidFill>
                </a:ln>
                <a:latin typeface="Bernard MT Condensed" pitchFamily="18" charset="0"/>
              </a:rPr>
              <a:t>Neutral in WWII</a:t>
            </a:r>
          </a:p>
        </p:txBody>
      </p:sp>
      <p:sp>
        <p:nvSpPr>
          <p:cNvPr id="9" name="Freeform 8">
            <a:extLst>
              <a:ext uri="{FF2B5EF4-FFF2-40B4-BE49-F238E27FC236}">
                <a16:creationId xmlns:a16="http://schemas.microsoft.com/office/drawing/2014/main" id="{D9A5A05A-E14B-4058-B08D-D9E9B890BEC2}"/>
              </a:ext>
            </a:extLst>
          </p:cNvPr>
          <p:cNvSpPr/>
          <p:nvPr/>
        </p:nvSpPr>
        <p:spPr>
          <a:xfrm>
            <a:off x="4587875" y="3717925"/>
            <a:ext cx="854075" cy="766763"/>
          </a:xfrm>
          <a:custGeom>
            <a:avLst/>
            <a:gdLst>
              <a:gd name="connsiteX0" fmla="*/ 12479 w 853590"/>
              <a:gd name="connsiteY0" fmla="*/ 136602 h 767403"/>
              <a:gd name="connsiteX1" fmla="*/ 12479 w 853590"/>
              <a:gd name="connsiteY1" fmla="*/ 136602 h 767403"/>
              <a:gd name="connsiteX2" fmla="*/ 96886 w 853590"/>
              <a:gd name="connsiteY2" fmla="*/ 52196 h 767403"/>
              <a:gd name="connsiteX3" fmla="*/ 251630 w 853590"/>
              <a:gd name="connsiteY3" fmla="*/ 136602 h 767403"/>
              <a:gd name="connsiteX4" fmla="*/ 575187 w 853590"/>
              <a:gd name="connsiteY4" fmla="*/ 164737 h 767403"/>
              <a:gd name="connsiteX5" fmla="*/ 659593 w 853590"/>
              <a:gd name="connsiteY5" fmla="*/ 192872 h 767403"/>
              <a:gd name="connsiteX6" fmla="*/ 687729 w 853590"/>
              <a:gd name="connsiteY6" fmla="*/ 221008 h 767403"/>
              <a:gd name="connsiteX7" fmla="*/ 729932 w 853590"/>
              <a:gd name="connsiteY7" fmla="*/ 235076 h 767403"/>
              <a:gd name="connsiteX8" fmla="*/ 828406 w 853590"/>
              <a:gd name="connsiteY8" fmla="*/ 263211 h 767403"/>
              <a:gd name="connsiteX9" fmla="*/ 814338 w 853590"/>
              <a:gd name="connsiteY9" fmla="*/ 333549 h 767403"/>
              <a:gd name="connsiteX10" fmla="*/ 786202 w 853590"/>
              <a:gd name="connsiteY10" fmla="*/ 361685 h 767403"/>
              <a:gd name="connsiteX11" fmla="*/ 701796 w 853590"/>
              <a:gd name="connsiteY11" fmla="*/ 403888 h 767403"/>
              <a:gd name="connsiteX12" fmla="*/ 659593 w 853590"/>
              <a:gd name="connsiteY12" fmla="*/ 488294 h 767403"/>
              <a:gd name="connsiteX13" fmla="*/ 645526 w 853590"/>
              <a:gd name="connsiteY13" fmla="*/ 558632 h 767403"/>
              <a:gd name="connsiteX14" fmla="*/ 617390 w 853590"/>
              <a:gd name="connsiteY14" fmla="*/ 586768 h 767403"/>
              <a:gd name="connsiteX15" fmla="*/ 561119 w 853590"/>
              <a:gd name="connsiteY15" fmla="*/ 657106 h 767403"/>
              <a:gd name="connsiteX16" fmla="*/ 518916 w 853590"/>
              <a:gd name="connsiteY16" fmla="*/ 671174 h 767403"/>
              <a:gd name="connsiteX17" fmla="*/ 490781 w 853590"/>
              <a:gd name="connsiteY17" fmla="*/ 713377 h 767403"/>
              <a:gd name="connsiteX18" fmla="*/ 153156 w 853590"/>
              <a:gd name="connsiteY18" fmla="*/ 671174 h 767403"/>
              <a:gd name="connsiteX19" fmla="*/ 167224 w 853590"/>
              <a:gd name="connsiteY19" fmla="*/ 460159 h 767403"/>
              <a:gd name="connsiteX20" fmla="*/ 181292 w 853590"/>
              <a:gd name="connsiteY20" fmla="*/ 417956 h 767403"/>
              <a:gd name="connsiteX21" fmla="*/ 209427 w 853590"/>
              <a:gd name="connsiteY21" fmla="*/ 291346 h 767403"/>
              <a:gd name="connsiteX22" fmla="*/ 181292 w 853590"/>
              <a:gd name="connsiteY22" fmla="*/ 249143 h 767403"/>
              <a:gd name="connsiteX23" fmla="*/ 26547 w 853590"/>
              <a:gd name="connsiteY23" fmla="*/ 235076 h 767403"/>
              <a:gd name="connsiteX24" fmla="*/ 12479 w 853590"/>
              <a:gd name="connsiteY24" fmla="*/ 136602 h 76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590" h="767403">
                <a:moveTo>
                  <a:pt x="12479" y="136602"/>
                </a:moveTo>
                <a:lnTo>
                  <a:pt x="12479" y="136602"/>
                </a:lnTo>
                <a:cubicBezTo>
                  <a:pt x="40615" y="108467"/>
                  <a:pt x="60157" y="67500"/>
                  <a:pt x="96886" y="52196"/>
                </a:cubicBezTo>
                <a:cubicBezTo>
                  <a:pt x="222157" y="0"/>
                  <a:pt x="151639" y="129460"/>
                  <a:pt x="251630" y="136602"/>
                </a:cubicBezTo>
                <a:cubicBezTo>
                  <a:pt x="490933" y="153694"/>
                  <a:pt x="383164" y="143401"/>
                  <a:pt x="575187" y="164737"/>
                </a:cubicBezTo>
                <a:cubicBezTo>
                  <a:pt x="603322" y="174115"/>
                  <a:pt x="638622" y="171901"/>
                  <a:pt x="659593" y="192872"/>
                </a:cubicBezTo>
                <a:cubicBezTo>
                  <a:pt x="668972" y="202251"/>
                  <a:pt x="676356" y="214184"/>
                  <a:pt x="687729" y="221008"/>
                </a:cubicBezTo>
                <a:cubicBezTo>
                  <a:pt x="700444" y="228637"/>
                  <a:pt x="715674" y="231002"/>
                  <a:pt x="729932" y="235076"/>
                </a:cubicBezTo>
                <a:cubicBezTo>
                  <a:pt x="853590" y="270407"/>
                  <a:pt x="727208" y="229478"/>
                  <a:pt x="828406" y="263211"/>
                </a:cubicBezTo>
                <a:cubicBezTo>
                  <a:pt x="823717" y="286657"/>
                  <a:pt x="823757" y="311572"/>
                  <a:pt x="814338" y="333549"/>
                </a:cubicBezTo>
                <a:cubicBezTo>
                  <a:pt x="809113" y="345740"/>
                  <a:pt x="796559" y="353399"/>
                  <a:pt x="786202" y="361685"/>
                </a:cubicBezTo>
                <a:cubicBezTo>
                  <a:pt x="747245" y="392851"/>
                  <a:pt x="746370" y="389030"/>
                  <a:pt x="701796" y="403888"/>
                </a:cubicBezTo>
                <a:cubicBezTo>
                  <a:pt x="674291" y="445146"/>
                  <a:pt x="671241" y="441702"/>
                  <a:pt x="659593" y="488294"/>
                </a:cubicBezTo>
                <a:cubicBezTo>
                  <a:pt x="653794" y="511490"/>
                  <a:pt x="654945" y="536655"/>
                  <a:pt x="645526" y="558632"/>
                </a:cubicBezTo>
                <a:cubicBezTo>
                  <a:pt x="640301" y="570823"/>
                  <a:pt x="625676" y="576411"/>
                  <a:pt x="617390" y="586768"/>
                </a:cubicBezTo>
                <a:cubicBezTo>
                  <a:pt x="599694" y="608888"/>
                  <a:pt x="587250" y="641428"/>
                  <a:pt x="561119" y="657106"/>
                </a:cubicBezTo>
                <a:cubicBezTo>
                  <a:pt x="548403" y="664735"/>
                  <a:pt x="532984" y="666485"/>
                  <a:pt x="518916" y="671174"/>
                </a:cubicBezTo>
                <a:cubicBezTo>
                  <a:pt x="509538" y="685242"/>
                  <a:pt x="507630" y="711973"/>
                  <a:pt x="490781" y="713377"/>
                </a:cubicBezTo>
                <a:cubicBezTo>
                  <a:pt x="206411" y="737074"/>
                  <a:pt x="249388" y="767403"/>
                  <a:pt x="153156" y="671174"/>
                </a:cubicBezTo>
                <a:cubicBezTo>
                  <a:pt x="157845" y="600836"/>
                  <a:pt x="159439" y="530222"/>
                  <a:pt x="167224" y="460159"/>
                </a:cubicBezTo>
                <a:cubicBezTo>
                  <a:pt x="168862" y="445421"/>
                  <a:pt x="177218" y="432214"/>
                  <a:pt x="181292" y="417956"/>
                </a:cubicBezTo>
                <a:cubicBezTo>
                  <a:pt x="194533" y="371611"/>
                  <a:pt x="199760" y="339681"/>
                  <a:pt x="209427" y="291346"/>
                </a:cubicBezTo>
                <a:cubicBezTo>
                  <a:pt x="200049" y="277278"/>
                  <a:pt x="197452" y="254115"/>
                  <a:pt x="181292" y="249143"/>
                </a:cubicBezTo>
                <a:cubicBezTo>
                  <a:pt x="131788" y="233911"/>
                  <a:pt x="68435" y="265540"/>
                  <a:pt x="26547" y="235076"/>
                </a:cubicBezTo>
                <a:cubicBezTo>
                  <a:pt x="0" y="215770"/>
                  <a:pt x="14824" y="153014"/>
                  <a:pt x="12479" y="136602"/>
                </a:cubicBezTo>
                <a:close/>
              </a:path>
            </a:pathLst>
          </a:cu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3">
            <a:extLst>
              <a:ext uri="{FF2B5EF4-FFF2-40B4-BE49-F238E27FC236}">
                <a16:creationId xmlns:a16="http://schemas.microsoft.com/office/drawing/2014/main" id="{BCF196C8-86D3-4547-81F4-6C0FFACDEFF6}"/>
              </a:ext>
            </a:extLst>
          </p:cNvPr>
          <p:cNvGrpSpPr>
            <a:grpSpLocks/>
          </p:cNvGrpSpPr>
          <p:nvPr/>
        </p:nvGrpSpPr>
        <p:grpSpPr bwMode="auto">
          <a:xfrm rot="-263782">
            <a:off x="3633788" y="595313"/>
            <a:ext cx="1736725" cy="3411537"/>
            <a:chOff x="8085" y="1323"/>
            <a:chExt cx="3451" cy="4991"/>
          </a:xfrm>
        </p:grpSpPr>
        <p:pic>
          <p:nvPicPr>
            <p:cNvPr id="4105" name="Picture 4" descr="Dictator_Body">
              <a:extLst>
                <a:ext uri="{FF2B5EF4-FFF2-40B4-BE49-F238E27FC236}">
                  <a16:creationId xmlns:a16="http://schemas.microsoft.com/office/drawing/2014/main" id="{B498122F-96A9-4EAE-968B-D69FD1D38CE4}"/>
                </a:ext>
              </a:extLst>
            </p:cNvPr>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8085" y="3508"/>
              <a:ext cx="3451" cy="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5">
              <a:extLst>
                <a:ext uri="{FF2B5EF4-FFF2-40B4-BE49-F238E27FC236}">
                  <a16:creationId xmlns:a16="http://schemas.microsoft.com/office/drawing/2014/main" id="{C4D0020C-A0F8-4311-A66D-AD82C6E07877}"/>
                </a:ext>
              </a:extLst>
            </p:cNvPr>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8854" y="1323"/>
              <a:ext cx="1887"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Connector 9">
            <a:extLst>
              <a:ext uri="{FF2B5EF4-FFF2-40B4-BE49-F238E27FC236}">
                <a16:creationId xmlns:a16="http://schemas.microsoft.com/office/drawing/2014/main" id="{3C882A2D-FDEC-42BF-BBE5-1C9A658726BB}"/>
              </a:ext>
            </a:extLst>
          </p:cNvPr>
          <p:cNvCxnSpPr/>
          <p:nvPr/>
        </p:nvCxnSpPr>
        <p:spPr>
          <a:xfrm>
            <a:off x="914400" y="27432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ED73EA-F512-49E6-8812-C69145DD2D49}"/>
              </a:ext>
            </a:extLst>
          </p:cNvPr>
          <p:cNvCxnSpPr/>
          <p:nvPr/>
        </p:nvCxnSpPr>
        <p:spPr>
          <a:xfrm>
            <a:off x="914400" y="36576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AB6C00-6EF0-46CA-9334-D5C3465D40CF}"/>
              </a:ext>
            </a:extLst>
          </p:cNvPr>
          <p:cNvCxnSpPr/>
          <p:nvPr/>
        </p:nvCxnSpPr>
        <p:spPr>
          <a:xfrm>
            <a:off x="838200" y="58674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temaker.umich.edu/fascistpersonalitycult/files/franco4.jpg">
            <a:extLst>
              <a:ext uri="{FF2B5EF4-FFF2-40B4-BE49-F238E27FC236}">
                <a16:creationId xmlns:a16="http://schemas.microsoft.com/office/drawing/2014/main" id="{645062FF-2851-4559-91B0-FE706F3EC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333" r="4167" b="5333"/>
          <a:stretch>
            <a:fillRect/>
          </a:stretch>
        </p:blipFill>
        <p:spPr bwMode="auto">
          <a:xfrm>
            <a:off x="0" y="0"/>
            <a:ext cx="9215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07E08FD-F4D6-449D-9E9A-70E79FA5C86F}"/>
              </a:ext>
            </a:extLst>
          </p:cNvPr>
          <p:cNvSpPr txBox="1"/>
          <p:nvPr/>
        </p:nvSpPr>
        <p:spPr>
          <a:xfrm>
            <a:off x="0" y="366891"/>
            <a:ext cx="6324600" cy="6186309"/>
          </a:xfrm>
          <a:prstGeom prst="rect">
            <a:avLst/>
          </a:prstGeom>
          <a:noFill/>
        </p:spPr>
        <p:txBody>
          <a:bodyPr>
            <a:spAutoFit/>
          </a:bodyPr>
          <a:lstStyle/>
          <a:p>
            <a:pPr>
              <a:defRPr/>
            </a:pPr>
            <a:r>
              <a:rPr lang="en-US" sz="6600" dirty="0">
                <a:ln>
                  <a:solidFill>
                    <a:schemeClr val="tx1"/>
                  </a:solidFill>
                </a:ln>
                <a:solidFill>
                  <a:schemeClr val="bg1"/>
                </a:solidFill>
                <a:effectLst>
                  <a:outerShdw blurRad="50800" dist="38100" dir="2700000" algn="tl" rotWithShape="0">
                    <a:prstClr val="black">
                      <a:alpha val="40000"/>
                    </a:prstClr>
                  </a:outerShdw>
                </a:effectLst>
                <a:latin typeface="Bernard MT Condensed" pitchFamily="18" charset="0"/>
              </a:rPr>
              <a:t>We do not believe in government through the voting booth. Spain has no foolish dreams. </a:t>
            </a:r>
          </a:p>
          <a:p>
            <a:pPr>
              <a:defRPr/>
            </a:pPr>
            <a:r>
              <a:rPr lang="en-US" sz="6600" dirty="0">
                <a:ln>
                  <a:solidFill>
                    <a:schemeClr val="tx1"/>
                  </a:solidFill>
                </a:ln>
                <a:solidFill>
                  <a:schemeClr val="bg1"/>
                </a:solidFill>
                <a:effectLst>
                  <a:outerShdw blurRad="50800" dist="38100" dir="2700000" algn="tl" rotWithShape="0">
                    <a:prstClr val="black">
                      <a:alpha val="40000"/>
                    </a:prstClr>
                  </a:outerShdw>
                </a:effectLst>
                <a:latin typeface="Bernard MT Condensed" pitchFamily="18" charset="0"/>
              </a:rPr>
              <a:t>– Francisco Franco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astern_Hem">
            <a:extLst>
              <a:ext uri="{FF2B5EF4-FFF2-40B4-BE49-F238E27FC236}">
                <a16:creationId xmlns:a16="http://schemas.microsoft.com/office/drawing/2014/main" id="{5D767C9A-A061-4037-A0DC-2F0842A439CA}"/>
              </a:ext>
            </a:extLst>
          </p:cNvPr>
          <p:cNvPicPr>
            <a:picLocks noChangeAspect="1" noChangeArrowheads="1"/>
          </p:cNvPicPr>
          <p:nvPr/>
        </p:nvPicPr>
        <p:blipFill>
          <a:blip r:embed="rId2" cstate="print">
            <a:duotone>
              <a:schemeClr val="accent1">
                <a:shade val="45000"/>
                <a:satMod val="135000"/>
              </a:schemeClr>
              <a:prstClr val="white"/>
            </a:duotone>
          </a:blip>
          <a:srcRect r="60222"/>
          <a:stretch>
            <a:fillRect/>
          </a:stretch>
        </p:blipFill>
        <p:spPr bwMode="auto">
          <a:xfrm>
            <a:off x="4114800" y="0"/>
            <a:ext cx="5029200" cy="6855186"/>
          </a:xfrm>
          <a:prstGeom prst="rect">
            <a:avLst/>
          </a:prstGeom>
          <a:noFill/>
          <a:ln w="9525">
            <a:noFill/>
            <a:miter lim="800000"/>
            <a:headEnd/>
            <a:tailEnd/>
          </a:ln>
        </p:spPr>
      </p:pic>
      <p:sp>
        <p:nvSpPr>
          <p:cNvPr id="7" name="Rectangular Callout 6">
            <a:extLst>
              <a:ext uri="{FF2B5EF4-FFF2-40B4-BE49-F238E27FC236}">
                <a16:creationId xmlns:a16="http://schemas.microsoft.com/office/drawing/2014/main" id="{54E9761C-704D-4BA9-A016-C5135FFE8314}"/>
              </a:ext>
            </a:extLst>
          </p:cNvPr>
          <p:cNvSpPr/>
          <p:nvPr/>
        </p:nvSpPr>
        <p:spPr>
          <a:xfrm>
            <a:off x="152400" y="228600"/>
            <a:ext cx="3429000" cy="6477000"/>
          </a:xfrm>
          <a:prstGeom prst="wedgeRectCallout">
            <a:avLst>
              <a:gd name="adj1" fmla="val 125972"/>
              <a:gd name="adj2" fmla="val 8947"/>
            </a:avLst>
          </a:prstGeom>
          <a:gradFill>
            <a:gsLst>
              <a:gs pos="0">
                <a:srgbClr val="FF0000"/>
              </a:gs>
              <a:gs pos="53000">
                <a:srgbClr val="00B050"/>
              </a:gs>
              <a:gs pos="83000">
                <a:srgbClr val="D4DEFF"/>
              </a:gs>
              <a:gs pos="100000">
                <a:srgbClr val="96AB94"/>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800"/>
              </a:spcAft>
              <a:defRPr/>
            </a:pPr>
            <a:r>
              <a:rPr lang="en-US" sz="4800" dirty="0">
                <a:ln w="3175">
                  <a:solidFill>
                    <a:schemeClr val="tx1"/>
                  </a:solidFill>
                </a:ln>
                <a:latin typeface="Bernard MT Condensed" pitchFamily="18" charset="0"/>
              </a:rPr>
              <a:t>Italy</a:t>
            </a:r>
          </a:p>
          <a:p>
            <a:pPr algn="ctr">
              <a:spcAft>
                <a:spcPts val="1800"/>
              </a:spcAft>
              <a:defRPr/>
            </a:pPr>
            <a:r>
              <a:rPr lang="en-US" sz="3200" dirty="0">
                <a:ln w="3175">
                  <a:solidFill>
                    <a:schemeClr val="tx1"/>
                  </a:solidFill>
                </a:ln>
                <a:latin typeface="Bernard MT Condensed" pitchFamily="18" charset="0"/>
              </a:rPr>
              <a:t>Benito Mussolini </a:t>
            </a:r>
            <a:br>
              <a:rPr lang="en-US" sz="3200" dirty="0">
                <a:ln w="3175">
                  <a:solidFill>
                    <a:schemeClr val="tx1"/>
                  </a:solidFill>
                </a:ln>
                <a:latin typeface="Bernard MT Condensed" pitchFamily="18" charset="0"/>
              </a:rPr>
            </a:br>
            <a:r>
              <a:rPr lang="en-US" sz="3200" dirty="0">
                <a:ln w="3175">
                  <a:solidFill>
                    <a:schemeClr val="tx1"/>
                  </a:solidFill>
                </a:ln>
                <a:latin typeface="Bernard MT Condensed" pitchFamily="18" charset="0"/>
              </a:rPr>
              <a:t>(Il Duce)</a:t>
            </a:r>
          </a:p>
          <a:p>
            <a:pPr algn="ctr">
              <a:spcAft>
                <a:spcPts val="1800"/>
              </a:spcAft>
              <a:defRPr/>
            </a:pPr>
            <a:r>
              <a:rPr lang="en-US" sz="3200" dirty="0">
                <a:ln w="3175">
                  <a:solidFill>
                    <a:schemeClr val="tx1"/>
                  </a:solidFill>
                </a:ln>
                <a:latin typeface="Bernard MT Condensed" pitchFamily="18" charset="0"/>
              </a:rPr>
              <a:t>Fascist Party</a:t>
            </a:r>
          </a:p>
          <a:p>
            <a:pPr algn="ctr">
              <a:spcAft>
                <a:spcPts val="1800"/>
              </a:spcAft>
              <a:defRPr/>
            </a:pPr>
            <a:r>
              <a:rPr lang="en-US" sz="3200" dirty="0">
                <a:ln w="3175">
                  <a:solidFill>
                    <a:schemeClr val="tx1"/>
                  </a:solidFill>
                </a:ln>
                <a:latin typeface="Bernard MT Condensed" pitchFamily="18" charset="0"/>
              </a:rPr>
              <a:t>Promises to revive economy &amp; Restore the glory of the </a:t>
            </a:r>
            <a:r>
              <a:rPr lang="en-US" sz="3200" dirty="0">
                <a:ln w="3175">
                  <a:solidFill>
                    <a:schemeClr val="tx1"/>
                  </a:solidFill>
                </a:ln>
                <a:effectLst>
                  <a:glow rad="101600">
                    <a:schemeClr val="accent2">
                      <a:satMod val="175000"/>
                      <a:alpha val="40000"/>
                    </a:schemeClr>
                  </a:glow>
                </a:effectLst>
                <a:latin typeface="Bernard MT Condensed" pitchFamily="18" charset="0"/>
              </a:rPr>
              <a:t>Roman Empire</a:t>
            </a:r>
          </a:p>
          <a:p>
            <a:pPr algn="ctr">
              <a:spcAft>
                <a:spcPts val="1800"/>
              </a:spcAft>
              <a:defRPr/>
            </a:pPr>
            <a:r>
              <a:rPr lang="en-US" sz="3200" dirty="0">
                <a:ln w="3175">
                  <a:solidFill>
                    <a:schemeClr val="tx1"/>
                  </a:solidFill>
                </a:ln>
                <a:effectLst>
                  <a:glow rad="101600">
                    <a:schemeClr val="accent2">
                      <a:satMod val="175000"/>
                      <a:alpha val="40000"/>
                    </a:schemeClr>
                  </a:glow>
                </a:effectLst>
                <a:latin typeface="Bernard MT Condensed" pitchFamily="18" charset="0"/>
              </a:rPr>
              <a:t>Invades Ethiopia &amp; Albania</a:t>
            </a:r>
          </a:p>
        </p:txBody>
      </p:sp>
      <p:sp>
        <p:nvSpPr>
          <p:cNvPr id="10" name="Freeform 9">
            <a:extLst>
              <a:ext uri="{FF2B5EF4-FFF2-40B4-BE49-F238E27FC236}">
                <a16:creationId xmlns:a16="http://schemas.microsoft.com/office/drawing/2014/main" id="{1C45395B-353D-4CFC-88A8-FC93B8BE8B75}"/>
              </a:ext>
            </a:extLst>
          </p:cNvPr>
          <p:cNvSpPr/>
          <p:nvPr/>
        </p:nvSpPr>
        <p:spPr>
          <a:xfrm>
            <a:off x="5943600" y="3505200"/>
            <a:ext cx="847725" cy="936625"/>
          </a:xfrm>
          <a:custGeom>
            <a:avLst/>
            <a:gdLst>
              <a:gd name="connsiteX0" fmla="*/ 200330 w 847444"/>
              <a:gd name="connsiteY0" fmla="*/ 326208 h 937220"/>
              <a:gd name="connsiteX1" fmla="*/ 200330 w 847444"/>
              <a:gd name="connsiteY1" fmla="*/ 326208 h 937220"/>
              <a:gd name="connsiteX2" fmla="*/ 31518 w 847444"/>
              <a:gd name="connsiteY2" fmla="*/ 312140 h 937220"/>
              <a:gd name="connsiteX3" fmla="*/ 3382 w 847444"/>
              <a:gd name="connsiteY3" fmla="*/ 284005 h 937220"/>
              <a:gd name="connsiteX4" fmla="*/ 17450 w 847444"/>
              <a:gd name="connsiteY4" fmla="*/ 213666 h 937220"/>
              <a:gd name="connsiteX5" fmla="*/ 115924 w 847444"/>
              <a:gd name="connsiteY5" fmla="*/ 101125 h 937220"/>
              <a:gd name="connsiteX6" fmla="*/ 158127 w 847444"/>
              <a:gd name="connsiteY6" fmla="*/ 87057 h 937220"/>
              <a:gd name="connsiteX7" fmla="*/ 200330 w 847444"/>
              <a:gd name="connsiteY7" fmla="*/ 58922 h 937220"/>
              <a:gd name="connsiteX8" fmla="*/ 284736 w 847444"/>
              <a:gd name="connsiteY8" fmla="*/ 30786 h 937220"/>
              <a:gd name="connsiteX9" fmla="*/ 326939 w 847444"/>
              <a:gd name="connsiteY9" fmla="*/ 16719 h 937220"/>
              <a:gd name="connsiteX10" fmla="*/ 425413 w 847444"/>
              <a:gd name="connsiteY10" fmla="*/ 30786 h 937220"/>
              <a:gd name="connsiteX11" fmla="*/ 467616 w 847444"/>
              <a:gd name="connsiteY11" fmla="*/ 340276 h 937220"/>
              <a:gd name="connsiteX12" fmla="*/ 509819 w 847444"/>
              <a:gd name="connsiteY12" fmla="*/ 368411 h 937220"/>
              <a:gd name="connsiteX13" fmla="*/ 552022 w 847444"/>
              <a:gd name="connsiteY13" fmla="*/ 382479 h 937220"/>
              <a:gd name="connsiteX14" fmla="*/ 622361 w 847444"/>
              <a:gd name="connsiteY14" fmla="*/ 438749 h 937220"/>
              <a:gd name="connsiteX15" fmla="*/ 650496 w 847444"/>
              <a:gd name="connsiteY15" fmla="*/ 466885 h 937220"/>
              <a:gd name="connsiteX16" fmla="*/ 692699 w 847444"/>
              <a:gd name="connsiteY16" fmla="*/ 495020 h 937220"/>
              <a:gd name="connsiteX17" fmla="*/ 720835 w 847444"/>
              <a:gd name="connsiteY17" fmla="*/ 523156 h 937220"/>
              <a:gd name="connsiteX18" fmla="*/ 763038 w 847444"/>
              <a:gd name="connsiteY18" fmla="*/ 537223 h 937220"/>
              <a:gd name="connsiteX19" fmla="*/ 847444 w 847444"/>
              <a:gd name="connsiteY19" fmla="*/ 635697 h 937220"/>
              <a:gd name="connsiteX20" fmla="*/ 819309 w 847444"/>
              <a:gd name="connsiteY20" fmla="*/ 663833 h 937220"/>
              <a:gd name="connsiteX21" fmla="*/ 664564 w 847444"/>
              <a:gd name="connsiteY21" fmla="*/ 931119 h 937220"/>
              <a:gd name="connsiteX22" fmla="*/ 580158 w 847444"/>
              <a:gd name="connsiteY22" fmla="*/ 917051 h 937220"/>
              <a:gd name="connsiteX23" fmla="*/ 608293 w 847444"/>
              <a:gd name="connsiteY23" fmla="*/ 818577 h 937220"/>
              <a:gd name="connsiteX24" fmla="*/ 594226 w 847444"/>
              <a:gd name="connsiteY24" fmla="*/ 663833 h 937220"/>
              <a:gd name="connsiteX25" fmla="*/ 566090 w 847444"/>
              <a:gd name="connsiteY25" fmla="*/ 635697 h 937220"/>
              <a:gd name="connsiteX26" fmla="*/ 537955 w 847444"/>
              <a:gd name="connsiteY26" fmla="*/ 593494 h 937220"/>
              <a:gd name="connsiteX27" fmla="*/ 495752 w 847444"/>
              <a:gd name="connsiteY27" fmla="*/ 565359 h 937220"/>
              <a:gd name="connsiteX28" fmla="*/ 467616 w 847444"/>
              <a:gd name="connsiteY28" fmla="*/ 537223 h 937220"/>
              <a:gd name="connsiteX29" fmla="*/ 383210 w 847444"/>
              <a:gd name="connsiteY29" fmla="*/ 480953 h 937220"/>
              <a:gd name="connsiteX30" fmla="*/ 326939 w 847444"/>
              <a:gd name="connsiteY30" fmla="*/ 424682 h 937220"/>
              <a:gd name="connsiteX31" fmla="*/ 312872 w 847444"/>
              <a:gd name="connsiteY31" fmla="*/ 382479 h 937220"/>
              <a:gd name="connsiteX32" fmla="*/ 284736 w 847444"/>
              <a:gd name="connsiteY32" fmla="*/ 354343 h 937220"/>
              <a:gd name="connsiteX33" fmla="*/ 144059 w 847444"/>
              <a:gd name="connsiteY33" fmla="*/ 326208 h 937220"/>
              <a:gd name="connsiteX34" fmla="*/ 144059 w 847444"/>
              <a:gd name="connsiteY34" fmla="*/ 326208 h 937220"/>
              <a:gd name="connsiteX35" fmla="*/ 115924 w 847444"/>
              <a:gd name="connsiteY35" fmla="*/ 298073 h 93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7444" h="937220">
                <a:moveTo>
                  <a:pt x="200330" y="326208"/>
                </a:moveTo>
                <a:lnTo>
                  <a:pt x="200330" y="326208"/>
                </a:lnTo>
                <a:cubicBezTo>
                  <a:pt x="144059" y="321519"/>
                  <a:pt x="86730" y="323971"/>
                  <a:pt x="31518" y="312140"/>
                </a:cubicBezTo>
                <a:cubicBezTo>
                  <a:pt x="18549" y="309361"/>
                  <a:pt x="5258" y="297135"/>
                  <a:pt x="3382" y="284005"/>
                </a:cubicBezTo>
                <a:cubicBezTo>
                  <a:pt x="0" y="260335"/>
                  <a:pt x="7556" y="235433"/>
                  <a:pt x="17450" y="213666"/>
                </a:cubicBezTo>
                <a:cubicBezTo>
                  <a:pt x="42276" y="159049"/>
                  <a:pt x="65997" y="126088"/>
                  <a:pt x="115924" y="101125"/>
                </a:cubicBezTo>
                <a:cubicBezTo>
                  <a:pt x="129187" y="94493"/>
                  <a:pt x="144864" y="93689"/>
                  <a:pt x="158127" y="87057"/>
                </a:cubicBezTo>
                <a:cubicBezTo>
                  <a:pt x="173249" y="79496"/>
                  <a:pt x="184880" y="65789"/>
                  <a:pt x="200330" y="58922"/>
                </a:cubicBezTo>
                <a:cubicBezTo>
                  <a:pt x="227431" y="46877"/>
                  <a:pt x="256601" y="40164"/>
                  <a:pt x="284736" y="30786"/>
                </a:cubicBezTo>
                <a:lnTo>
                  <a:pt x="326939" y="16719"/>
                </a:lnTo>
                <a:cubicBezTo>
                  <a:pt x="359764" y="21408"/>
                  <a:pt x="413098" y="0"/>
                  <a:pt x="425413" y="30786"/>
                </a:cubicBezTo>
                <a:cubicBezTo>
                  <a:pt x="468343" y="138112"/>
                  <a:pt x="384691" y="257351"/>
                  <a:pt x="467616" y="340276"/>
                </a:cubicBezTo>
                <a:cubicBezTo>
                  <a:pt x="479571" y="352231"/>
                  <a:pt x="494697" y="360850"/>
                  <a:pt x="509819" y="368411"/>
                </a:cubicBezTo>
                <a:cubicBezTo>
                  <a:pt x="523082" y="375043"/>
                  <a:pt x="537954" y="377790"/>
                  <a:pt x="552022" y="382479"/>
                </a:cubicBezTo>
                <a:cubicBezTo>
                  <a:pt x="619966" y="450420"/>
                  <a:pt x="533618" y="367754"/>
                  <a:pt x="622361" y="438749"/>
                </a:cubicBezTo>
                <a:cubicBezTo>
                  <a:pt x="632718" y="447035"/>
                  <a:pt x="640139" y="458599"/>
                  <a:pt x="650496" y="466885"/>
                </a:cubicBezTo>
                <a:cubicBezTo>
                  <a:pt x="663698" y="477447"/>
                  <a:pt x="679497" y="484458"/>
                  <a:pt x="692699" y="495020"/>
                </a:cubicBezTo>
                <a:cubicBezTo>
                  <a:pt x="703056" y="503306"/>
                  <a:pt x="709462" y="516332"/>
                  <a:pt x="720835" y="523156"/>
                </a:cubicBezTo>
                <a:cubicBezTo>
                  <a:pt x="733550" y="530785"/>
                  <a:pt x="748970" y="532534"/>
                  <a:pt x="763038" y="537223"/>
                </a:cubicBezTo>
                <a:cubicBezTo>
                  <a:pt x="831264" y="605449"/>
                  <a:pt x="804595" y="571423"/>
                  <a:pt x="847444" y="635697"/>
                </a:cubicBezTo>
                <a:cubicBezTo>
                  <a:pt x="838066" y="645076"/>
                  <a:pt x="832176" y="660616"/>
                  <a:pt x="819309" y="663833"/>
                </a:cubicBezTo>
                <a:cubicBezTo>
                  <a:pt x="592615" y="720506"/>
                  <a:pt x="684654" y="569506"/>
                  <a:pt x="664564" y="931119"/>
                </a:cubicBezTo>
                <a:cubicBezTo>
                  <a:pt x="636429" y="926430"/>
                  <a:pt x="600327" y="937220"/>
                  <a:pt x="580158" y="917051"/>
                </a:cubicBezTo>
                <a:cubicBezTo>
                  <a:pt x="575743" y="912636"/>
                  <a:pt x="605046" y="828318"/>
                  <a:pt x="608293" y="818577"/>
                </a:cubicBezTo>
                <a:cubicBezTo>
                  <a:pt x="603604" y="766996"/>
                  <a:pt x="605872" y="714301"/>
                  <a:pt x="594226" y="663833"/>
                </a:cubicBezTo>
                <a:cubicBezTo>
                  <a:pt x="591244" y="650909"/>
                  <a:pt x="574376" y="646054"/>
                  <a:pt x="566090" y="635697"/>
                </a:cubicBezTo>
                <a:cubicBezTo>
                  <a:pt x="555528" y="622495"/>
                  <a:pt x="549910" y="605449"/>
                  <a:pt x="537955" y="593494"/>
                </a:cubicBezTo>
                <a:cubicBezTo>
                  <a:pt x="526000" y="581539"/>
                  <a:pt x="508954" y="575921"/>
                  <a:pt x="495752" y="565359"/>
                </a:cubicBezTo>
                <a:cubicBezTo>
                  <a:pt x="485395" y="557073"/>
                  <a:pt x="478227" y="545181"/>
                  <a:pt x="467616" y="537223"/>
                </a:cubicBezTo>
                <a:cubicBezTo>
                  <a:pt x="440564" y="516934"/>
                  <a:pt x="407120" y="504863"/>
                  <a:pt x="383210" y="480953"/>
                </a:cubicBezTo>
                <a:lnTo>
                  <a:pt x="326939" y="424682"/>
                </a:lnTo>
                <a:cubicBezTo>
                  <a:pt x="322250" y="410614"/>
                  <a:pt x="320501" y="395194"/>
                  <a:pt x="312872" y="382479"/>
                </a:cubicBezTo>
                <a:cubicBezTo>
                  <a:pt x="306048" y="371106"/>
                  <a:pt x="296599" y="360275"/>
                  <a:pt x="284736" y="354343"/>
                </a:cubicBezTo>
                <a:cubicBezTo>
                  <a:pt x="216603" y="320277"/>
                  <a:pt x="208441" y="326208"/>
                  <a:pt x="144059" y="326208"/>
                </a:cubicBezTo>
                <a:lnTo>
                  <a:pt x="144059" y="326208"/>
                </a:lnTo>
                <a:lnTo>
                  <a:pt x="115924" y="298073"/>
                </a:lnTo>
              </a:path>
            </a:pathLst>
          </a:custGeom>
          <a:solidFill>
            <a:srgbClr val="00B050"/>
          </a:solidFill>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 name="Group 2">
            <a:extLst>
              <a:ext uri="{FF2B5EF4-FFF2-40B4-BE49-F238E27FC236}">
                <a16:creationId xmlns:a16="http://schemas.microsoft.com/office/drawing/2014/main" id="{D3080D2F-8D5B-47B4-B28C-C5ED45E77E7C}"/>
              </a:ext>
            </a:extLst>
          </p:cNvPr>
          <p:cNvGrpSpPr>
            <a:grpSpLocks/>
          </p:cNvGrpSpPr>
          <p:nvPr/>
        </p:nvGrpSpPr>
        <p:grpSpPr bwMode="auto">
          <a:xfrm>
            <a:off x="5105400" y="3962400"/>
            <a:ext cx="1374775" cy="2006600"/>
            <a:chOff x="4261" y="1323"/>
            <a:chExt cx="3451" cy="4792"/>
          </a:xfrm>
        </p:grpSpPr>
        <p:pic>
          <p:nvPicPr>
            <p:cNvPr id="6153" name="Picture 3" descr="Dictator_Body">
              <a:extLst>
                <a:ext uri="{FF2B5EF4-FFF2-40B4-BE49-F238E27FC236}">
                  <a16:creationId xmlns:a16="http://schemas.microsoft.com/office/drawing/2014/main" id="{80A813D1-ACBC-473D-9E1F-CCCEADFD1CA8}"/>
                </a:ext>
              </a:extLst>
            </p:cNvPr>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261" y="3533"/>
              <a:ext cx="3451" cy="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4" descr="Mussolini">
              <a:extLst>
                <a:ext uri="{FF2B5EF4-FFF2-40B4-BE49-F238E27FC236}">
                  <a16:creationId xmlns:a16="http://schemas.microsoft.com/office/drawing/2014/main" id="{7F0A1447-8558-4E15-8DF6-E95EA09F3B87}"/>
                </a:ext>
              </a:extLst>
            </p:cNvPr>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807" y="1323"/>
              <a:ext cx="2186" cy="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Straight Connector 10">
            <a:extLst>
              <a:ext uri="{FF2B5EF4-FFF2-40B4-BE49-F238E27FC236}">
                <a16:creationId xmlns:a16="http://schemas.microsoft.com/office/drawing/2014/main" id="{F055B4A3-B3F8-4042-9142-C1C2E059F694}"/>
              </a:ext>
            </a:extLst>
          </p:cNvPr>
          <p:cNvCxnSpPr/>
          <p:nvPr/>
        </p:nvCxnSpPr>
        <p:spPr>
          <a:xfrm>
            <a:off x="762000" y="25146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6195E7-3E1F-4358-8D0C-309D9A67EDC7}"/>
              </a:ext>
            </a:extLst>
          </p:cNvPr>
          <p:cNvCxnSpPr/>
          <p:nvPr/>
        </p:nvCxnSpPr>
        <p:spPr>
          <a:xfrm>
            <a:off x="762000" y="32766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BD420A-38D3-4FD0-A231-6D2BC52BF34D}"/>
              </a:ext>
            </a:extLst>
          </p:cNvPr>
          <p:cNvCxnSpPr/>
          <p:nvPr/>
        </p:nvCxnSpPr>
        <p:spPr>
          <a:xfrm>
            <a:off x="762000" y="54102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5">
            <a:extLst>
              <a:ext uri="{FF2B5EF4-FFF2-40B4-BE49-F238E27FC236}">
                <a16:creationId xmlns:a16="http://schemas.microsoft.com/office/drawing/2014/main" id="{5C4AB82C-08F4-4201-8EFA-65202BBD155E}"/>
              </a:ext>
            </a:extLst>
          </p:cNvPr>
          <p:cNvGrpSpPr>
            <a:grpSpLocks/>
          </p:cNvGrpSpPr>
          <p:nvPr/>
        </p:nvGrpSpPr>
        <p:grpSpPr bwMode="auto">
          <a:xfrm>
            <a:off x="0" y="0"/>
            <a:ext cx="9144000" cy="6934200"/>
            <a:chOff x="0" y="0"/>
            <a:chExt cx="9144000" cy="6934200"/>
          </a:xfrm>
        </p:grpSpPr>
        <p:pic>
          <p:nvPicPr>
            <p:cNvPr id="7172" name="Picture 2" descr="Benito Mussolini">
              <a:extLst>
                <a:ext uri="{FF2B5EF4-FFF2-40B4-BE49-F238E27FC236}">
                  <a16:creationId xmlns:a16="http://schemas.microsoft.com/office/drawing/2014/main" id="{EB36FCB4-7D85-4983-83E1-6392963AA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4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Benito Mussolini">
              <a:extLst>
                <a:ext uri="{FF2B5EF4-FFF2-40B4-BE49-F238E27FC236}">
                  <a16:creationId xmlns:a16="http://schemas.microsoft.com/office/drawing/2014/main" id="{3A437C5E-E4BC-4A03-BEDD-B9881C548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934" b="43333"/>
            <a:stretch>
              <a:fillRect/>
            </a:stretch>
          </p:blipFill>
          <p:spPr bwMode="auto">
            <a:xfrm flipH="1">
              <a:off x="5029200" y="0"/>
              <a:ext cx="18482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descr="Benito Mussolini">
              <a:extLst>
                <a:ext uri="{FF2B5EF4-FFF2-40B4-BE49-F238E27FC236}">
                  <a16:creationId xmlns:a16="http://schemas.microsoft.com/office/drawing/2014/main" id="{B8569269-E1E6-405E-A442-C71808772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934" b="43333"/>
            <a:stretch>
              <a:fillRect/>
            </a:stretch>
          </p:blipFill>
          <p:spPr bwMode="auto">
            <a:xfrm flipH="1">
              <a:off x="6781800" y="0"/>
              <a:ext cx="2362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Benito Mussolini">
              <a:extLst>
                <a:ext uri="{FF2B5EF4-FFF2-40B4-BE49-F238E27FC236}">
                  <a16:creationId xmlns:a16="http://schemas.microsoft.com/office/drawing/2014/main" id="{A83B4A91-1C52-4800-9CCB-FD81B7E7F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934" b="43333"/>
            <a:stretch>
              <a:fillRect/>
            </a:stretch>
          </p:blipFill>
          <p:spPr bwMode="auto">
            <a:xfrm rot="5400000" flipH="1">
              <a:off x="5422842" y="3213042"/>
              <a:ext cx="3276600" cy="416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42587D8-B738-446A-B18C-432F5A28531F}"/>
              </a:ext>
            </a:extLst>
          </p:cNvPr>
          <p:cNvSpPr txBox="1"/>
          <p:nvPr/>
        </p:nvSpPr>
        <p:spPr>
          <a:xfrm>
            <a:off x="2362200" y="152400"/>
            <a:ext cx="6781800" cy="6340197"/>
          </a:xfrm>
          <a:prstGeom prst="rect">
            <a:avLst/>
          </a:prstGeom>
          <a:noFill/>
        </p:spPr>
        <p:txBody>
          <a:bodyPr>
            <a:spAutoFit/>
          </a:bodyPr>
          <a:lstStyle/>
          <a:p>
            <a:pPr algn="r">
              <a:defRPr/>
            </a:pPr>
            <a:r>
              <a:rPr lang="en-US" sz="5800" dirty="0">
                <a:ln>
                  <a:solidFill>
                    <a:schemeClr val="tx1"/>
                  </a:solidFill>
                </a:ln>
                <a:solidFill>
                  <a:schemeClr val="bg1"/>
                </a:solidFill>
                <a:latin typeface="Bernard MT Condensed" pitchFamily="18" charset="0"/>
              </a:rPr>
              <a:t>Let us have a dagger between our teeth, a bomb in our hands, </a:t>
            </a:r>
            <a:br>
              <a:rPr lang="en-US" sz="5800" dirty="0">
                <a:ln>
                  <a:solidFill>
                    <a:schemeClr val="tx1"/>
                  </a:solidFill>
                </a:ln>
                <a:solidFill>
                  <a:schemeClr val="bg1"/>
                </a:solidFill>
                <a:latin typeface="Bernard MT Condensed" pitchFamily="18" charset="0"/>
              </a:rPr>
            </a:br>
            <a:r>
              <a:rPr lang="en-US" sz="5800" dirty="0">
                <a:ln>
                  <a:solidFill>
                    <a:schemeClr val="tx1"/>
                  </a:solidFill>
                </a:ln>
                <a:solidFill>
                  <a:schemeClr val="bg1"/>
                </a:solidFill>
                <a:latin typeface="Bernard MT Condensed" pitchFamily="18" charset="0"/>
              </a:rPr>
              <a:t>and an infinite scorn </a:t>
            </a:r>
            <a:br>
              <a:rPr lang="en-US" sz="5800" dirty="0">
                <a:ln>
                  <a:solidFill>
                    <a:schemeClr val="tx1"/>
                  </a:solidFill>
                </a:ln>
                <a:solidFill>
                  <a:schemeClr val="bg1"/>
                </a:solidFill>
                <a:latin typeface="Bernard MT Condensed" pitchFamily="18" charset="0"/>
              </a:rPr>
            </a:br>
            <a:r>
              <a:rPr lang="en-US" sz="5800" dirty="0">
                <a:ln>
                  <a:solidFill>
                    <a:schemeClr val="tx1"/>
                  </a:solidFill>
                </a:ln>
                <a:solidFill>
                  <a:schemeClr val="bg1"/>
                </a:solidFill>
                <a:latin typeface="Bernard MT Condensed" pitchFamily="18" charset="0"/>
              </a:rPr>
              <a:t>in our hearts.</a:t>
            </a:r>
            <a:br>
              <a:rPr lang="en-US" sz="5800" dirty="0">
                <a:ln>
                  <a:solidFill>
                    <a:schemeClr val="tx1"/>
                  </a:solidFill>
                </a:ln>
                <a:solidFill>
                  <a:schemeClr val="bg1"/>
                </a:solidFill>
                <a:latin typeface="Bernard MT Condensed" pitchFamily="18" charset="0"/>
              </a:rPr>
            </a:br>
            <a:r>
              <a:rPr lang="en-US" sz="5800" dirty="0">
                <a:ln>
                  <a:solidFill>
                    <a:schemeClr val="tx1"/>
                  </a:solidFill>
                </a:ln>
                <a:solidFill>
                  <a:schemeClr val="bg1"/>
                </a:solidFill>
                <a:latin typeface="Bernard MT Condensed" pitchFamily="18" charset="0"/>
              </a:rPr>
              <a:t>-Benito </a:t>
            </a:r>
            <a:br>
              <a:rPr lang="en-US" sz="5800" dirty="0">
                <a:ln>
                  <a:solidFill>
                    <a:schemeClr val="tx1"/>
                  </a:solidFill>
                </a:ln>
                <a:solidFill>
                  <a:schemeClr val="bg1"/>
                </a:solidFill>
                <a:latin typeface="Bernard MT Condensed" pitchFamily="18" charset="0"/>
              </a:rPr>
            </a:br>
            <a:r>
              <a:rPr lang="en-US" sz="5800" dirty="0">
                <a:ln>
                  <a:solidFill>
                    <a:schemeClr val="tx1"/>
                  </a:solidFill>
                </a:ln>
                <a:solidFill>
                  <a:schemeClr val="bg1"/>
                </a:solidFill>
                <a:latin typeface="Bernard MT Condensed" pitchFamily="18" charset="0"/>
              </a:rPr>
              <a:t>Mussolini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astern_Hem">
            <a:extLst>
              <a:ext uri="{FF2B5EF4-FFF2-40B4-BE49-F238E27FC236}">
                <a16:creationId xmlns:a16="http://schemas.microsoft.com/office/drawing/2014/main" id="{ABB3E46C-BB2A-44E0-8164-C8A52BE84C26}"/>
              </a:ext>
            </a:extLst>
          </p:cNvPr>
          <p:cNvPicPr>
            <a:picLocks noChangeAspect="1" noChangeArrowheads="1"/>
          </p:cNvPicPr>
          <p:nvPr/>
        </p:nvPicPr>
        <p:blipFill>
          <a:blip r:embed="rId2" cstate="print">
            <a:duotone>
              <a:schemeClr val="accent1">
                <a:shade val="45000"/>
                <a:satMod val="135000"/>
              </a:schemeClr>
              <a:prstClr val="white"/>
            </a:duotone>
          </a:blip>
          <a:srcRect r="60222"/>
          <a:stretch>
            <a:fillRect/>
          </a:stretch>
        </p:blipFill>
        <p:spPr bwMode="auto">
          <a:xfrm>
            <a:off x="3733800" y="2814"/>
            <a:ext cx="5410200" cy="6855186"/>
          </a:xfrm>
          <a:prstGeom prst="rect">
            <a:avLst/>
          </a:prstGeom>
          <a:noFill/>
          <a:ln w="9525">
            <a:noFill/>
            <a:miter lim="800000"/>
            <a:headEnd/>
            <a:tailEnd/>
          </a:ln>
        </p:spPr>
      </p:pic>
      <p:sp>
        <p:nvSpPr>
          <p:cNvPr id="7" name="Rectangular Callout 6">
            <a:extLst>
              <a:ext uri="{FF2B5EF4-FFF2-40B4-BE49-F238E27FC236}">
                <a16:creationId xmlns:a16="http://schemas.microsoft.com/office/drawing/2014/main" id="{89CBD156-AFB3-4519-808B-849FBA4AE303}"/>
              </a:ext>
            </a:extLst>
          </p:cNvPr>
          <p:cNvSpPr/>
          <p:nvPr/>
        </p:nvSpPr>
        <p:spPr>
          <a:xfrm>
            <a:off x="152400" y="152400"/>
            <a:ext cx="4572000" cy="6705600"/>
          </a:xfrm>
          <a:prstGeom prst="wedgeRectCallout">
            <a:avLst>
              <a:gd name="adj1" fmla="val 69188"/>
              <a:gd name="adj2" fmla="val -6413"/>
            </a:avLst>
          </a:prstGeom>
          <a:gradFill flip="none" rotWithShape="1">
            <a:gsLst>
              <a:gs pos="0">
                <a:srgbClr val="C00000"/>
              </a:gs>
              <a:gs pos="30000">
                <a:srgbClr val="C00000"/>
              </a:gs>
              <a:gs pos="70000">
                <a:srgbClr val="A65528"/>
              </a:gs>
              <a:gs pos="100000">
                <a:srgbClr val="663012"/>
              </a:gs>
            </a:gsLst>
            <a:path path="circle">
              <a:fillToRect l="100000" t="100000"/>
            </a:path>
            <a:tileRect r="-100000" b="-100000"/>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defRPr/>
            </a:pPr>
            <a:r>
              <a:rPr lang="en-US" sz="4800" dirty="0">
                <a:ln w="3175">
                  <a:solidFill>
                    <a:schemeClr val="tx1"/>
                  </a:solidFill>
                </a:ln>
                <a:latin typeface="Bernard MT Condensed" pitchFamily="18" charset="0"/>
              </a:rPr>
              <a:t>Germany</a:t>
            </a:r>
          </a:p>
          <a:p>
            <a:pPr algn="ctr">
              <a:spcAft>
                <a:spcPts val="3000"/>
              </a:spcAft>
              <a:defRPr/>
            </a:pPr>
            <a:r>
              <a:rPr lang="en-US" sz="2800" dirty="0">
                <a:ln w="3175">
                  <a:solidFill>
                    <a:schemeClr val="tx1"/>
                  </a:solidFill>
                </a:ln>
                <a:latin typeface="Bernard MT Condensed" pitchFamily="18" charset="0"/>
              </a:rPr>
              <a:t>Adolf Hitler </a:t>
            </a:r>
            <a:br>
              <a:rPr lang="en-US" sz="2800" dirty="0">
                <a:ln w="3175">
                  <a:solidFill>
                    <a:schemeClr val="tx1"/>
                  </a:solidFill>
                </a:ln>
                <a:latin typeface="Bernard MT Condensed" pitchFamily="18" charset="0"/>
              </a:rPr>
            </a:br>
            <a:r>
              <a:rPr lang="en-US" sz="2800" dirty="0">
                <a:ln w="3175">
                  <a:solidFill>
                    <a:schemeClr val="tx1"/>
                  </a:solidFill>
                </a:ln>
                <a:latin typeface="Bernard MT Condensed" pitchFamily="18" charset="0"/>
              </a:rPr>
              <a:t>(</a:t>
            </a:r>
            <a:r>
              <a:rPr lang="en-US" sz="2800" dirty="0" err="1">
                <a:ln w="3175">
                  <a:solidFill>
                    <a:schemeClr val="tx1"/>
                  </a:solidFill>
                </a:ln>
                <a:latin typeface="Bernard MT Condensed" pitchFamily="18" charset="0"/>
              </a:rPr>
              <a:t>Der</a:t>
            </a:r>
            <a:r>
              <a:rPr lang="en-US" sz="2800" dirty="0">
                <a:ln w="3175">
                  <a:solidFill>
                    <a:schemeClr val="tx1"/>
                  </a:solidFill>
                </a:ln>
                <a:latin typeface="Bernard MT Condensed" pitchFamily="18" charset="0"/>
              </a:rPr>
              <a:t> Fuhrer)</a:t>
            </a:r>
          </a:p>
          <a:p>
            <a:pPr algn="ctr">
              <a:spcAft>
                <a:spcPts val="3000"/>
              </a:spcAft>
              <a:defRPr/>
            </a:pPr>
            <a:r>
              <a:rPr lang="en-US" sz="2800" dirty="0">
                <a:ln w="3175">
                  <a:solidFill>
                    <a:schemeClr val="tx1"/>
                  </a:solidFill>
                </a:ln>
                <a:latin typeface="Bernard MT Condensed" pitchFamily="18" charset="0"/>
              </a:rPr>
              <a:t>Nazi Party</a:t>
            </a:r>
          </a:p>
          <a:p>
            <a:pPr algn="ctr">
              <a:spcAft>
                <a:spcPts val="3000"/>
              </a:spcAft>
              <a:defRPr/>
            </a:pPr>
            <a:r>
              <a:rPr lang="en-US" sz="2800" dirty="0">
                <a:ln w="3175">
                  <a:solidFill>
                    <a:schemeClr val="tx1"/>
                  </a:solidFill>
                </a:ln>
                <a:latin typeface="Bernard MT Condensed" pitchFamily="18" charset="0"/>
              </a:rPr>
              <a:t>Blames fire in Reichstag on Communists</a:t>
            </a:r>
          </a:p>
          <a:p>
            <a:pPr algn="ctr">
              <a:spcAft>
                <a:spcPts val="3000"/>
              </a:spcAft>
              <a:defRPr/>
            </a:pPr>
            <a:r>
              <a:rPr lang="en-US" sz="2800" dirty="0">
                <a:ln w="3175">
                  <a:solidFill>
                    <a:schemeClr val="tx1"/>
                  </a:solidFill>
                </a:ln>
                <a:latin typeface="Bernard MT Condensed" pitchFamily="18" charset="0"/>
              </a:rPr>
              <a:t>Uses Jews as scapegoats, published his book</a:t>
            </a:r>
            <a:r>
              <a:rPr lang="en-US" sz="2800" i="1" dirty="0">
                <a:ln w="3175">
                  <a:solidFill>
                    <a:schemeClr val="tx1"/>
                  </a:solidFill>
                </a:ln>
                <a:latin typeface="Bernard MT Condensed" pitchFamily="18" charset="0"/>
              </a:rPr>
              <a:t> Mein </a:t>
            </a:r>
            <a:r>
              <a:rPr lang="en-US" sz="2800" i="1" dirty="0" err="1">
                <a:ln w="3175">
                  <a:solidFill>
                    <a:schemeClr val="tx1"/>
                  </a:solidFill>
                </a:ln>
                <a:latin typeface="Bernard MT Condensed" pitchFamily="18" charset="0"/>
              </a:rPr>
              <a:t>Kampf</a:t>
            </a:r>
            <a:endParaRPr lang="en-US" sz="2800" i="1" dirty="0">
              <a:ln w="3175">
                <a:solidFill>
                  <a:schemeClr val="tx1"/>
                </a:solidFill>
              </a:ln>
              <a:latin typeface="Bernard MT Condensed" pitchFamily="18" charset="0"/>
            </a:endParaRPr>
          </a:p>
          <a:p>
            <a:pPr algn="ctr">
              <a:spcAft>
                <a:spcPts val="3000"/>
              </a:spcAft>
              <a:defRPr/>
            </a:pPr>
            <a:r>
              <a:rPr lang="en-US" sz="2800" dirty="0">
                <a:ln w="3175">
                  <a:solidFill>
                    <a:schemeClr val="tx1"/>
                  </a:solidFill>
                </a:ln>
                <a:latin typeface="Bernard MT Condensed" pitchFamily="18" charset="0"/>
              </a:rPr>
              <a:t>Takes the Rhineland, Sudetenland, and Czechoslovakia</a:t>
            </a:r>
          </a:p>
        </p:txBody>
      </p:sp>
      <p:sp>
        <p:nvSpPr>
          <p:cNvPr id="11" name="Freeform 10">
            <a:extLst>
              <a:ext uri="{FF2B5EF4-FFF2-40B4-BE49-F238E27FC236}">
                <a16:creationId xmlns:a16="http://schemas.microsoft.com/office/drawing/2014/main" id="{26F325C1-34A1-45EF-9D49-5C8ACA86C9DE}"/>
              </a:ext>
            </a:extLst>
          </p:cNvPr>
          <p:cNvSpPr/>
          <p:nvPr/>
        </p:nvSpPr>
        <p:spPr>
          <a:xfrm>
            <a:off x="5676900" y="2668588"/>
            <a:ext cx="842963" cy="749300"/>
          </a:xfrm>
          <a:custGeom>
            <a:avLst/>
            <a:gdLst>
              <a:gd name="connsiteX0" fmla="*/ 7025 w 843875"/>
              <a:gd name="connsiteY0" fmla="*/ 327358 h 749389"/>
              <a:gd name="connsiteX1" fmla="*/ 7025 w 843875"/>
              <a:gd name="connsiteY1" fmla="*/ 327358 h 749389"/>
              <a:gd name="connsiteX2" fmla="*/ 35160 w 843875"/>
              <a:gd name="connsiteY2" fmla="*/ 552442 h 749389"/>
              <a:gd name="connsiteX3" fmla="*/ 49228 w 843875"/>
              <a:gd name="connsiteY3" fmla="*/ 608712 h 749389"/>
              <a:gd name="connsiteX4" fmla="*/ 105499 w 843875"/>
              <a:gd name="connsiteY4" fmla="*/ 664983 h 749389"/>
              <a:gd name="connsiteX5" fmla="*/ 147702 w 843875"/>
              <a:gd name="connsiteY5" fmla="*/ 749389 h 749389"/>
              <a:gd name="connsiteX6" fmla="*/ 344649 w 843875"/>
              <a:gd name="connsiteY6" fmla="*/ 735322 h 749389"/>
              <a:gd name="connsiteX7" fmla="*/ 372785 w 843875"/>
              <a:gd name="connsiteY7" fmla="*/ 707186 h 749389"/>
              <a:gd name="connsiteX8" fmla="*/ 443123 w 843875"/>
              <a:gd name="connsiteY8" fmla="*/ 650915 h 749389"/>
              <a:gd name="connsiteX9" fmla="*/ 457191 w 843875"/>
              <a:gd name="connsiteY9" fmla="*/ 552442 h 749389"/>
              <a:gd name="connsiteX10" fmla="*/ 555665 w 843875"/>
              <a:gd name="connsiteY10" fmla="*/ 482103 h 749389"/>
              <a:gd name="connsiteX11" fmla="*/ 738545 w 843875"/>
              <a:gd name="connsiteY11" fmla="*/ 468035 h 749389"/>
              <a:gd name="connsiteX12" fmla="*/ 766680 w 843875"/>
              <a:gd name="connsiteY12" fmla="*/ 228885 h 749389"/>
              <a:gd name="connsiteX13" fmla="*/ 668206 w 843875"/>
              <a:gd name="connsiteY13" fmla="*/ 158546 h 749389"/>
              <a:gd name="connsiteX14" fmla="*/ 569732 w 843875"/>
              <a:gd name="connsiteY14" fmla="*/ 144478 h 749389"/>
              <a:gd name="connsiteX15" fmla="*/ 527529 w 843875"/>
              <a:gd name="connsiteY15" fmla="*/ 116343 h 749389"/>
              <a:gd name="connsiteX16" fmla="*/ 330582 w 843875"/>
              <a:gd name="connsiteY16" fmla="*/ 102275 h 749389"/>
              <a:gd name="connsiteX17" fmla="*/ 316514 w 843875"/>
              <a:gd name="connsiteY17" fmla="*/ 46005 h 749389"/>
              <a:gd name="connsiteX18" fmla="*/ 288379 w 843875"/>
              <a:gd name="connsiteY18" fmla="*/ 17869 h 749389"/>
              <a:gd name="connsiteX19" fmla="*/ 189905 w 843875"/>
              <a:gd name="connsiteY19" fmla="*/ 144478 h 749389"/>
              <a:gd name="connsiteX20" fmla="*/ 161769 w 843875"/>
              <a:gd name="connsiteY20" fmla="*/ 186682 h 749389"/>
              <a:gd name="connsiteX21" fmla="*/ 77363 w 843875"/>
              <a:gd name="connsiteY21" fmla="*/ 214817 h 749389"/>
              <a:gd name="connsiteX22" fmla="*/ 35160 w 843875"/>
              <a:gd name="connsiteY22" fmla="*/ 299223 h 749389"/>
              <a:gd name="connsiteX23" fmla="*/ 21092 w 843875"/>
              <a:gd name="connsiteY23" fmla="*/ 369562 h 749389"/>
              <a:gd name="connsiteX24" fmla="*/ 7025 w 843875"/>
              <a:gd name="connsiteY24" fmla="*/ 327358 h 74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3875" h="749389">
                <a:moveTo>
                  <a:pt x="7025" y="327358"/>
                </a:moveTo>
                <a:lnTo>
                  <a:pt x="7025" y="327358"/>
                </a:lnTo>
                <a:cubicBezTo>
                  <a:pt x="29476" y="619235"/>
                  <a:pt x="0" y="429385"/>
                  <a:pt x="35160" y="552442"/>
                </a:cubicBezTo>
                <a:cubicBezTo>
                  <a:pt x="40472" y="571032"/>
                  <a:pt x="38981" y="592317"/>
                  <a:pt x="49228" y="608712"/>
                </a:cubicBezTo>
                <a:cubicBezTo>
                  <a:pt x="63287" y="631206"/>
                  <a:pt x="90785" y="642912"/>
                  <a:pt x="105499" y="664983"/>
                </a:cubicBezTo>
                <a:cubicBezTo>
                  <a:pt x="141859" y="719524"/>
                  <a:pt x="128287" y="691146"/>
                  <a:pt x="147702" y="749389"/>
                </a:cubicBezTo>
                <a:cubicBezTo>
                  <a:pt x="213351" y="744700"/>
                  <a:pt x="279960" y="747451"/>
                  <a:pt x="344649" y="735322"/>
                </a:cubicBezTo>
                <a:cubicBezTo>
                  <a:pt x="357685" y="732878"/>
                  <a:pt x="362428" y="715472"/>
                  <a:pt x="372785" y="707186"/>
                </a:cubicBezTo>
                <a:cubicBezTo>
                  <a:pt x="461511" y="636206"/>
                  <a:pt x="375194" y="718846"/>
                  <a:pt x="443123" y="650915"/>
                </a:cubicBezTo>
                <a:cubicBezTo>
                  <a:pt x="447812" y="618091"/>
                  <a:pt x="443470" y="582628"/>
                  <a:pt x="457191" y="552442"/>
                </a:cubicBezTo>
                <a:cubicBezTo>
                  <a:pt x="473242" y="517131"/>
                  <a:pt x="516642" y="486981"/>
                  <a:pt x="555665" y="482103"/>
                </a:cubicBezTo>
                <a:cubicBezTo>
                  <a:pt x="616333" y="474519"/>
                  <a:pt x="677585" y="472724"/>
                  <a:pt x="738545" y="468035"/>
                </a:cubicBezTo>
                <a:cubicBezTo>
                  <a:pt x="843875" y="432927"/>
                  <a:pt x="823191" y="454929"/>
                  <a:pt x="766680" y="228885"/>
                </a:cubicBezTo>
                <a:cubicBezTo>
                  <a:pt x="756855" y="189584"/>
                  <a:pt x="703749" y="165655"/>
                  <a:pt x="668206" y="158546"/>
                </a:cubicBezTo>
                <a:cubicBezTo>
                  <a:pt x="635692" y="152043"/>
                  <a:pt x="602557" y="149167"/>
                  <a:pt x="569732" y="144478"/>
                </a:cubicBezTo>
                <a:cubicBezTo>
                  <a:pt x="555664" y="135100"/>
                  <a:pt x="544179" y="119281"/>
                  <a:pt x="527529" y="116343"/>
                </a:cubicBezTo>
                <a:cubicBezTo>
                  <a:pt x="462714" y="104905"/>
                  <a:pt x="393021" y="123088"/>
                  <a:pt x="330582" y="102275"/>
                </a:cubicBezTo>
                <a:cubicBezTo>
                  <a:pt x="312240" y="96161"/>
                  <a:pt x="325160" y="63298"/>
                  <a:pt x="316514" y="46005"/>
                </a:cubicBezTo>
                <a:cubicBezTo>
                  <a:pt x="310583" y="34142"/>
                  <a:pt x="297757" y="27248"/>
                  <a:pt x="288379" y="17869"/>
                </a:cubicBezTo>
                <a:cubicBezTo>
                  <a:pt x="150235" y="40893"/>
                  <a:pt x="229308" y="0"/>
                  <a:pt x="189905" y="144478"/>
                </a:cubicBezTo>
                <a:cubicBezTo>
                  <a:pt x="185456" y="160790"/>
                  <a:pt x="176107" y="177721"/>
                  <a:pt x="161769" y="186682"/>
                </a:cubicBezTo>
                <a:cubicBezTo>
                  <a:pt x="136620" y="202400"/>
                  <a:pt x="77363" y="214817"/>
                  <a:pt x="77363" y="214817"/>
                </a:cubicBezTo>
                <a:cubicBezTo>
                  <a:pt x="49857" y="256076"/>
                  <a:pt x="46809" y="252630"/>
                  <a:pt x="35160" y="299223"/>
                </a:cubicBezTo>
                <a:cubicBezTo>
                  <a:pt x="29361" y="322420"/>
                  <a:pt x="29972" y="347361"/>
                  <a:pt x="21092" y="369562"/>
                </a:cubicBezTo>
                <a:cubicBezTo>
                  <a:pt x="19351" y="373916"/>
                  <a:pt x="9369" y="334392"/>
                  <a:pt x="7025" y="327358"/>
                </a:cubicBezTo>
                <a:close/>
              </a:path>
            </a:pathLst>
          </a:cu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2">
            <a:extLst>
              <a:ext uri="{FF2B5EF4-FFF2-40B4-BE49-F238E27FC236}">
                <a16:creationId xmlns:a16="http://schemas.microsoft.com/office/drawing/2014/main" id="{0D042BD5-836E-445D-89B4-5576A2297113}"/>
              </a:ext>
            </a:extLst>
          </p:cNvPr>
          <p:cNvGrpSpPr>
            <a:grpSpLocks/>
          </p:cNvGrpSpPr>
          <p:nvPr/>
        </p:nvGrpSpPr>
        <p:grpSpPr bwMode="auto">
          <a:xfrm>
            <a:off x="5181600" y="228600"/>
            <a:ext cx="1636713" cy="2674938"/>
            <a:chOff x="4355" y="2502"/>
            <a:chExt cx="2921" cy="4858"/>
          </a:xfrm>
        </p:grpSpPr>
        <p:pic>
          <p:nvPicPr>
            <p:cNvPr id="8201" name="Picture 3" descr="Dictator_Body">
              <a:extLst>
                <a:ext uri="{FF2B5EF4-FFF2-40B4-BE49-F238E27FC236}">
                  <a16:creationId xmlns:a16="http://schemas.microsoft.com/office/drawing/2014/main" id="{637142DB-7430-47A9-8399-DF66944F732F}"/>
                </a:ext>
              </a:extLst>
            </p:cNvPr>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355" y="4778"/>
              <a:ext cx="2921" cy="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4" descr="Hitler">
              <a:extLst>
                <a:ext uri="{FF2B5EF4-FFF2-40B4-BE49-F238E27FC236}">
                  <a16:creationId xmlns:a16="http://schemas.microsoft.com/office/drawing/2014/main" id="{26110BC9-9DE0-41E8-902F-98EFC452874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7" y="2502"/>
              <a:ext cx="2188" cy="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 name="Straight Connector 12">
            <a:extLst>
              <a:ext uri="{FF2B5EF4-FFF2-40B4-BE49-F238E27FC236}">
                <a16:creationId xmlns:a16="http://schemas.microsoft.com/office/drawing/2014/main" id="{EF8FB92C-4DAD-4F1D-9106-A1414A320117}"/>
              </a:ext>
            </a:extLst>
          </p:cNvPr>
          <p:cNvCxnSpPr/>
          <p:nvPr/>
        </p:nvCxnSpPr>
        <p:spPr>
          <a:xfrm>
            <a:off x="1295400" y="21336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68AFBC-0FDF-4438-8186-1EE98734085F}"/>
              </a:ext>
            </a:extLst>
          </p:cNvPr>
          <p:cNvCxnSpPr/>
          <p:nvPr/>
        </p:nvCxnSpPr>
        <p:spPr>
          <a:xfrm>
            <a:off x="1219200" y="28956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D30452-E41A-4F68-8AC5-1B0ACF28F391}"/>
              </a:ext>
            </a:extLst>
          </p:cNvPr>
          <p:cNvCxnSpPr/>
          <p:nvPr/>
        </p:nvCxnSpPr>
        <p:spPr>
          <a:xfrm>
            <a:off x="1219200" y="5181600"/>
            <a:ext cx="2209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dolf Hitler &amp; Hermann Göring">
            <a:extLst>
              <a:ext uri="{FF2B5EF4-FFF2-40B4-BE49-F238E27FC236}">
                <a16:creationId xmlns:a16="http://schemas.microsoft.com/office/drawing/2014/main" id="{14B7233B-A225-4452-9709-9BB81B1B6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7456"/>
          <a:stretch>
            <a:fillRect/>
          </a:stretch>
        </p:blipFill>
        <p:spPr bwMode="auto">
          <a:xfrm>
            <a:off x="6092825" y="0"/>
            <a:ext cx="3051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EA3C990-18C2-46BC-94AA-2E7F02B07D70}"/>
              </a:ext>
            </a:extLst>
          </p:cNvPr>
          <p:cNvSpPr txBox="1"/>
          <p:nvPr/>
        </p:nvSpPr>
        <p:spPr>
          <a:xfrm>
            <a:off x="0" y="366713"/>
            <a:ext cx="6324600" cy="6186487"/>
          </a:xfrm>
          <a:prstGeom prst="rect">
            <a:avLst/>
          </a:prstGeom>
          <a:noFill/>
        </p:spPr>
        <p:txBody>
          <a:bodyPr>
            <a:spAutoFit/>
          </a:bodyPr>
          <a:lstStyle/>
          <a:p>
            <a:pPr>
              <a:defRPr/>
            </a:pPr>
            <a:r>
              <a:rPr lang="en-US" sz="6600" dirty="0">
                <a:effectLst>
                  <a:outerShdw blurRad="50800" dist="38100" dir="2700000" algn="tl" rotWithShape="0">
                    <a:prstClr val="black">
                      <a:alpha val="40000"/>
                    </a:prstClr>
                  </a:outerShdw>
                </a:effectLst>
                <a:latin typeface="Bernard MT Condensed" pitchFamily="18" charset="0"/>
              </a:rPr>
              <a:t>“Make the lie big, make it simple, keep saying it, and eventually they will believe it.”</a:t>
            </a:r>
          </a:p>
          <a:p>
            <a:pPr algn="r">
              <a:defRPr/>
            </a:pPr>
            <a:r>
              <a:rPr lang="en-US" sz="6600" dirty="0">
                <a:effectLst>
                  <a:outerShdw blurRad="50800" dist="38100" dir="2700000" algn="tl" rotWithShape="0">
                    <a:prstClr val="black">
                      <a:alpha val="40000"/>
                    </a:prstClr>
                  </a:outerShdw>
                </a:effectLst>
                <a:latin typeface="Bernard MT Condensed" pitchFamily="18" charset="0"/>
              </a:rPr>
              <a:t>-Adolf Hitler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imelifeblog.files.wordpress.com/2013/01/20_16-5.jpg?w=658">
            <a:extLst>
              <a:ext uri="{FF2B5EF4-FFF2-40B4-BE49-F238E27FC236}">
                <a16:creationId xmlns:a16="http://schemas.microsoft.com/office/drawing/2014/main" id="{67DC44FA-1E24-4A81-8BF1-77E2E6075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2364</TotalTime>
  <Words>167</Words>
  <Application>Microsoft Office PowerPoint</Application>
  <PresentationFormat>On-screen Show (4:3)</PresentationFormat>
  <Paragraphs>46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Bernard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Fairfax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Luke Rosa</cp:lastModifiedBy>
  <cp:revision>13</cp:revision>
  <dcterms:created xsi:type="dcterms:W3CDTF">2011-02-03T19:40:31Z</dcterms:created>
  <dcterms:modified xsi:type="dcterms:W3CDTF">2018-03-14T12:33:46Z</dcterms:modified>
</cp:coreProperties>
</file>